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Encode Sans"/>
      <p:regular r:id="rId24"/>
      <p:bold r:id="rId25"/>
    </p:embeddedFont>
    <p:embeddedFont>
      <p:font typeface="Encode Sans SemiBold"/>
      <p:regular r:id="rId26"/>
      <p:bold r:id="rId27"/>
    </p:embeddedFont>
    <p:embeddedFont>
      <p:font typeface="IBM Plex Mono Light"/>
      <p:regular r:id="rId28"/>
      <p:bold r:id="rId29"/>
      <p:italic r:id="rId30"/>
      <p:boldItalic r:id="rId31"/>
    </p:embeddedFont>
    <p:embeddedFont>
      <p:font typeface="IBM Plex Mono ExtraLight"/>
      <p:regular r:id="rId32"/>
      <p:bold r:id="rId33"/>
      <p:italic r:id="rId34"/>
      <p:boldItalic r:id="rId35"/>
    </p:embeddedFont>
    <p:embeddedFont>
      <p:font typeface="IBM Plex Mono Thin"/>
      <p:regular r:id="rId36"/>
      <p:bold r:id="rId37"/>
      <p:italic r:id="rId38"/>
      <p:boldItalic r:id="rId39"/>
    </p:embeddedFont>
    <p:embeddedFont>
      <p:font typeface="IBM Plex Mon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BMPlexMono-regular.fntdata"/><Relationship Id="rId20" Type="http://schemas.openxmlformats.org/officeDocument/2006/relationships/slide" Target="slides/slide15.xml"/><Relationship Id="rId42" Type="http://schemas.openxmlformats.org/officeDocument/2006/relationships/font" Target="fonts/IBMPlexMono-italic.fntdata"/><Relationship Id="rId41" Type="http://schemas.openxmlformats.org/officeDocument/2006/relationships/font" Target="fonts/IBMPlexMon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IBMPlexMono-boldItalic.fntdata"/><Relationship Id="rId24" Type="http://schemas.openxmlformats.org/officeDocument/2006/relationships/font" Target="fonts/EncodeSans-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ncodeSansSemiBold-regular.fntdata"/><Relationship Id="rId25" Type="http://schemas.openxmlformats.org/officeDocument/2006/relationships/font" Target="fonts/EncodeSans-bold.fntdata"/><Relationship Id="rId28" Type="http://schemas.openxmlformats.org/officeDocument/2006/relationships/font" Target="fonts/IBMPlexMonoLight-regular.fntdata"/><Relationship Id="rId27" Type="http://schemas.openxmlformats.org/officeDocument/2006/relationships/font" Target="fonts/EncodeSansSemiBo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BMPlexMonoLigh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BMPlexMonoLight-boldItalic.fntdata"/><Relationship Id="rId30" Type="http://schemas.openxmlformats.org/officeDocument/2006/relationships/font" Target="fonts/IBMPlexMonoLight-italic.fntdata"/><Relationship Id="rId11" Type="http://schemas.openxmlformats.org/officeDocument/2006/relationships/slide" Target="slides/slide6.xml"/><Relationship Id="rId33" Type="http://schemas.openxmlformats.org/officeDocument/2006/relationships/font" Target="fonts/IBMPlexMonoExtraLight-bold.fntdata"/><Relationship Id="rId10" Type="http://schemas.openxmlformats.org/officeDocument/2006/relationships/slide" Target="slides/slide5.xml"/><Relationship Id="rId32" Type="http://schemas.openxmlformats.org/officeDocument/2006/relationships/font" Target="fonts/IBMPlexMonoExtraLight-regular.fntdata"/><Relationship Id="rId13" Type="http://schemas.openxmlformats.org/officeDocument/2006/relationships/slide" Target="slides/slide8.xml"/><Relationship Id="rId35" Type="http://schemas.openxmlformats.org/officeDocument/2006/relationships/font" Target="fonts/IBMPlexMonoExtraLight-boldItalic.fntdata"/><Relationship Id="rId12" Type="http://schemas.openxmlformats.org/officeDocument/2006/relationships/slide" Target="slides/slide7.xml"/><Relationship Id="rId34" Type="http://schemas.openxmlformats.org/officeDocument/2006/relationships/font" Target="fonts/IBMPlexMonoExtraLight-italic.fntdata"/><Relationship Id="rId15" Type="http://schemas.openxmlformats.org/officeDocument/2006/relationships/slide" Target="slides/slide10.xml"/><Relationship Id="rId37" Type="http://schemas.openxmlformats.org/officeDocument/2006/relationships/font" Target="fonts/IBMPlexMonoThin-bold.fntdata"/><Relationship Id="rId14" Type="http://schemas.openxmlformats.org/officeDocument/2006/relationships/slide" Target="slides/slide9.xml"/><Relationship Id="rId36" Type="http://schemas.openxmlformats.org/officeDocument/2006/relationships/font" Target="fonts/IBMPlexMonoThin-regular.fntdata"/><Relationship Id="rId17" Type="http://schemas.openxmlformats.org/officeDocument/2006/relationships/slide" Target="slides/slide12.xml"/><Relationship Id="rId39" Type="http://schemas.openxmlformats.org/officeDocument/2006/relationships/font" Target="fonts/IBMPlexMonoThin-boldItalic.fntdata"/><Relationship Id="rId16" Type="http://schemas.openxmlformats.org/officeDocument/2006/relationships/slide" Target="slides/slide11.xml"/><Relationship Id="rId38" Type="http://schemas.openxmlformats.org/officeDocument/2006/relationships/font" Target="fonts/IBMPlexMonoThin-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dc0b3ada4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dc0b3ada4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dc0b3ada45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dc0b3ada45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dc0b3ada45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dc0b3ada45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dc0b3ada45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dc0b3ada45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dc0b3ada45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dc0b3ada45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dc0b3ada45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dc0b3ada45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dc0b3ada45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dc0b3ada45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dc0b3ada45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dc0b3ada45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dc0b3ada45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dc0b3ada45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dc0b3ada45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dc0b3ada45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dc0b3ada4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dc0b3ada4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dc0b3ada45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dc0b3ada45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dc0b3ada45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dc0b3ada45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dc0b3ada45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dc0b3ada45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dc0b3ada45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dc0b3ada45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dc0b3ada45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dc0b3ada45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dc0b3ada45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dc0b3ada45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dc0b3ada45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dc0b3ada45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 Id="rId4"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4600"/>
              <a:buFont typeface="Encode Sans"/>
              <a:buNone/>
              <a:defRPr b="1" sz="4600">
                <a:solidFill>
                  <a:schemeClr val="lt1"/>
                </a:solidFill>
                <a:latin typeface="Encode Sans"/>
                <a:ea typeface="Encode Sans"/>
                <a:cs typeface="Encode Sans"/>
                <a:sym typeface="Encode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53725" y="2843650"/>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F3F3F3"/>
              </a:buClr>
              <a:buSzPts val="2800"/>
              <a:buFont typeface="Encode Sans"/>
              <a:buNone/>
              <a:defRPr sz="2800">
                <a:solidFill>
                  <a:srgbClr val="F3F3F3"/>
                </a:solidFill>
                <a:latin typeface="Encode Sans"/>
                <a:ea typeface="Encode Sans"/>
                <a:cs typeface="Encode Sans"/>
                <a:sym typeface="Encode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3" name="Google Shape;13;p2"/>
          <p:cNvCxnSpPr/>
          <p:nvPr/>
        </p:nvCxnSpPr>
        <p:spPr>
          <a:xfrm>
            <a:off x="311708" y="1196775"/>
            <a:ext cx="8520600" cy="0"/>
          </a:xfrm>
          <a:prstGeom prst="straightConnector1">
            <a:avLst/>
          </a:prstGeom>
          <a:noFill/>
          <a:ln cap="flat" cmpd="sng" w="19050">
            <a:solidFill>
              <a:schemeClr val="lt2"/>
            </a:solidFill>
            <a:prstDash val="solid"/>
            <a:round/>
            <a:headEnd len="med" w="med" type="none"/>
            <a:tailEnd len="med" w="med" type="none"/>
          </a:ln>
        </p:spPr>
      </p:cxnSp>
      <p:pic>
        <p:nvPicPr>
          <p:cNvPr id="14" name="Google Shape;14;p2"/>
          <p:cNvPicPr preferRelativeResize="0"/>
          <p:nvPr/>
        </p:nvPicPr>
        <p:blipFill rotWithShape="1">
          <a:blip r:embed="rId3">
            <a:alphaModFix/>
          </a:blip>
          <a:srcRect b="34908" l="13018" r="11770" t="35892"/>
          <a:stretch/>
        </p:blipFill>
        <p:spPr>
          <a:xfrm>
            <a:off x="415900" y="207275"/>
            <a:ext cx="2495550" cy="968925"/>
          </a:xfrm>
          <a:prstGeom prst="rect">
            <a:avLst/>
          </a:prstGeom>
          <a:noFill/>
          <a:ln>
            <a:noFill/>
          </a:ln>
        </p:spPr>
      </p:pic>
      <p:sp>
        <p:nvSpPr>
          <p:cNvPr id="15" name="Google Shape;15;p2"/>
          <p:cNvSpPr/>
          <p:nvPr/>
        </p:nvSpPr>
        <p:spPr>
          <a:xfrm>
            <a:off x="0" y="4481200"/>
            <a:ext cx="9144000" cy="662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 name="Google Shape;16;p2"/>
          <p:cNvPicPr preferRelativeResize="0"/>
          <p:nvPr/>
        </p:nvPicPr>
        <p:blipFill>
          <a:blip r:embed="rId4">
            <a:alphaModFix/>
          </a:blip>
          <a:stretch>
            <a:fillRect/>
          </a:stretch>
        </p:blipFill>
        <p:spPr>
          <a:xfrm>
            <a:off x="6889900" y="4255500"/>
            <a:ext cx="1790000" cy="1171900"/>
          </a:xfrm>
          <a:prstGeom prst="rect">
            <a:avLst/>
          </a:prstGeom>
          <a:noFill/>
          <a:ln>
            <a:noFill/>
          </a:ln>
        </p:spPr>
      </p:pic>
      <p:pic>
        <p:nvPicPr>
          <p:cNvPr id="17" name="Google Shape;17;p2"/>
          <p:cNvPicPr preferRelativeResize="0"/>
          <p:nvPr/>
        </p:nvPicPr>
        <p:blipFill>
          <a:blip r:embed="rId5">
            <a:alphaModFix/>
          </a:blip>
          <a:stretch>
            <a:fillRect/>
          </a:stretch>
        </p:blipFill>
        <p:spPr>
          <a:xfrm>
            <a:off x="3639575" y="4224670"/>
            <a:ext cx="1790000" cy="1171917"/>
          </a:xfrm>
          <a:prstGeom prst="rect">
            <a:avLst/>
          </a:prstGeom>
          <a:noFill/>
          <a:ln>
            <a:noFill/>
          </a:ln>
        </p:spPr>
      </p:pic>
      <p:pic>
        <p:nvPicPr>
          <p:cNvPr id="18" name="Google Shape;18;p2"/>
          <p:cNvPicPr preferRelativeResize="0"/>
          <p:nvPr/>
        </p:nvPicPr>
        <p:blipFill>
          <a:blip r:embed="rId6">
            <a:alphaModFix/>
          </a:blip>
          <a:stretch>
            <a:fillRect/>
          </a:stretch>
        </p:blipFill>
        <p:spPr>
          <a:xfrm>
            <a:off x="487800" y="4270049"/>
            <a:ext cx="1651400" cy="108115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11"/>
          <p:cNvSpPr/>
          <p:nvPr/>
        </p:nvSpPr>
        <p:spPr>
          <a:xfrm>
            <a:off x="4572000" y="-125"/>
            <a:ext cx="4572000" cy="5143500"/>
          </a:xfrm>
          <a:prstGeom prst="rect">
            <a:avLst/>
          </a:prstGeom>
          <a:solidFill>
            <a:srgbClr val="674EA7">
              <a:alpha val="27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674EA7"/>
              </a:buClr>
              <a:buSzPts val="4200"/>
              <a:buNone/>
              <a:defRPr sz="4200">
                <a:solidFill>
                  <a:srgbClr val="674EA7"/>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2" name="Google Shape;62;p1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3" name="Google Shape;63;p1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rgbClr val="674EA7"/>
              </a:buClr>
              <a:buSzPts val="1800"/>
              <a:buChar char="●"/>
              <a:defRPr>
                <a:solidFill>
                  <a:srgbClr val="674EA7"/>
                </a:solidFill>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4" name="Google Shape;64;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2"/>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200"/>
              <a:buNone/>
              <a:defRPr sz="4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8" name="Google Shape;68;p12"/>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3F3F3"/>
              </a:buClr>
              <a:buSzPts val="2100"/>
              <a:buNone/>
              <a:defRPr sz="2100">
                <a:solidFill>
                  <a:srgbClr val="F3F3F3"/>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 name="Google Shape;69;p12"/>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rgbClr val="674EA7"/>
              </a:buClr>
              <a:buSzPts val="1800"/>
              <a:buChar char="●"/>
              <a:defRPr>
                <a:solidFill>
                  <a:srgbClr val="674EA7"/>
                </a:solidFill>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0" name="Google Shape;7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 name="Shape 71"/>
        <p:cNvGrpSpPr/>
        <p:nvPr/>
      </p:nvGrpSpPr>
      <p:grpSpPr>
        <a:xfrm>
          <a:off x="0" y="0"/>
          <a:ext cx="0" cy="0"/>
          <a:chOff x="0" y="0"/>
          <a:chExt cx="0" cy="0"/>
        </a:xfrm>
      </p:grpSpPr>
      <p:sp>
        <p:nvSpPr>
          <p:cNvPr id="72" name="Google Shape;72;p13"/>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73" name="Google Shape;7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 name="Shape 74"/>
        <p:cNvGrpSpPr/>
        <p:nvPr/>
      </p:nvGrpSpPr>
      <p:grpSpPr>
        <a:xfrm>
          <a:off x="0" y="0"/>
          <a:ext cx="0" cy="0"/>
          <a:chOff x="0" y="0"/>
          <a:chExt cx="0" cy="0"/>
        </a:xfrm>
      </p:grpSpPr>
      <p:sp>
        <p:nvSpPr>
          <p:cNvPr id="75" name="Google Shape;7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3"/>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600"/>
              <a:buFont typeface="Encode Sans"/>
              <a:buNone/>
              <a:defRPr b="1" sz="4600">
                <a:solidFill>
                  <a:schemeClr val="lt1"/>
                </a:solidFill>
                <a:latin typeface="Encode Sans"/>
                <a:ea typeface="Encode Sans"/>
                <a:cs typeface="Encode Sans"/>
                <a:sym typeface="Encode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 name="Google Shape;21;p3"/>
          <p:cNvSpPr txBox="1"/>
          <p:nvPr>
            <p:ph idx="1" type="subTitle"/>
          </p:nvPr>
        </p:nvSpPr>
        <p:spPr>
          <a:xfrm>
            <a:off x="353725" y="2843650"/>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3F3F3"/>
              </a:buClr>
              <a:buSzPts val="2800"/>
              <a:buFont typeface="Encode Sans"/>
              <a:buNone/>
              <a:defRPr sz="2800">
                <a:solidFill>
                  <a:srgbClr val="F3F3F3"/>
                </a:solidFill>
                <a:latin typeface="Encode Sans"/>
                <a:ea typeface="Encode Sans"/>
                <a:cs typeface="Encode Sans"/>
                <a:sym typeface="Encode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 name="Google Shape;22;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3" name="Google Shape;23;p3"/>
          <p:cNvCxnSpPr/>
          <p:nvPr/>
        </p:nvCxnSpPr>
        <p:spPr>
          <a:xfrm>
            <a:off x="311708" y="1196775"/>
            <a:ext cx="8520600" cy="0"/>
          </a:xfrm>
          <a:prstGeom prst="straightConnector1">
            <a:avLst/>
          </a:prstGeom>
          <a:noFill/>
          <a:ln cap="flat" cmpd="sng" w="19050">
            <a:solidFill>
              <a:schemeClr val="lt2"/>
            </a:solidFill>
            <a:prstDash val="solid"/>
            <a:round/>
            <a:headEnd len="med" w="med" type="none"/>
            <a:tailEnd len="med" w="med" type="none"/>
          </a:ln>
        </p:spPr>
      </p:cxnSp>
      <p:pic>
        <p:nvPicPr>
          <p:cNvPr id="24" name="Google Shape;24;p3"/>
          <p:cNvPicPr preferRelativeResize="0"/>
          <p:nvPr/>
        </p:nvPicPr>
        <p:blipFill rotWithShape="1">
          <a:blip r:embed="rId3">
            <a:alphaModFix/>
          </a:blip>
          <a:srcRect b="34908" l="13018" r="11770" t="35892"/>
          <a:stretch/>
        </p:blipFill>
        <p:spPr>
          <a:xfrm>
            <a:off x="415900" y="207275"/>
            <a:ext cx="2495550" cy="968925"/>
          </a:xfrm>
          <a:prstGeom prst="rect">
            <a:avLst/>
          </a:prstGeom>
          <a:noFill/>
          <a:ln>
            <a:noFill/>
          </a:ln>
        </p:spPr>
      </p:pic>
      <p:pic>
        <p:nvPicPr>
          <p:cNvPr id="25" name="Google Shape;25;p3"/>
          <p:cNvPicPr preferRelativeResize="0"/>
          <p:nvPr/>
        </p:nvPicPr>
        <p:blipFill rotWithShape="1">
          <a:blip r:embed="rId4">
            <a:alphaModFix/>
          </a:blip>
          <a:srcRect b="26579" l="0" r="0" t="22869"/>
          <a:stretch/>
        </p:blipFill>
        <p:spPr>
          <a:xfrm>
            <a:off x="5976900" y="279013"/>
            <a:ext cx="2495549" cy="82546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pic>
        <p:nvPicPr>
          <p:cNvPr id="27" name="Google Shape;27;p4"/>
          <p:cNvPicPr preferRelativeResize="0"/>
          <p:nvPr/>
        </p:nvPicPr>
        <p:blipFill>
          <a:blip r:embed="rId2">
            <a:alphaModFix/>
          </a:blip>
          <a:stretch>
            <a:fillRect/>
          </a:stretch>
        </p:blipFill>
        <p:spPr>
          <a:xfrm>
            <a:off x="0" y="0"/>
            <a:ext cx="9144000" cy="589225"/>
          </a:xfrm>
          <a:prstGeom prst="rect">
            <a:avLst/>
          </a:prstGeom>
          <a:noFill/>
          <a:ln>
            <a:noFill/>
          </a:ln>
        </p:spPr>
      </p:pic>
      <p:sp>
        <p:nvSpPr>
          <p:cNvPr id="28" name="Google Shape;28;p4"/>
          <p:cNvSpPr txBox="1"/>
          <p:nvPr>
            <p:ph type="title"/>
          </p:nvPr>
        </p:nvSpPr>
        <p:spPr>
          <a:xfrm>
            <a:off x="311700" y="76600"/>
            <a:ext cx="8520600" cy="4602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000"/>
              <a:buNone/>
              <a:defRPr sz="3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0" name="Google Shape;30;p4"/>
          <p:cNvCxnSpPr/>
          <p:nvPr/>
        </p:nvCxnSpPr>
        <p:spPr>
          <a:xfrm>
            <a:off x="396358" y="4649935"/>
            <a:ext cx="8520600" cy="0"/>
          </a:xfrm>
          <a:prstGeom prst="straightConnector1">
            <a:avLst/>
          </a:prstGeom>
          <a:noFill/>
          <a:ln cap="flat" cmpd="sng" w="9525">
            <a:solidFill>
              <a:srgbClr val="000000"/>
            </a:solidFill>
            <a:prstDash val="solid"/>
            <a:round/>
            <a:headEnd len="med" w="med" type="none"/>
            <a:tailEnd len="med" w="med" type="none"/>
          </a:ln>
        </p:spPr>
      </p:cxnSp>
      <p:pic>
        <p:nvPicPr>
          <p:cNvPr id="31" name="Google Shape;31;p4"/>
          <p:cNvPicPr preferRelativeResize="0"/>
          <p:nvPr/>
        </p:nvPicPr>
        <p:blipFill rotWithShape="1">
          <a:blip r:embed="rId3">
            <a:alphaModFix/>
          </a:blip>
          <a:srcRect b="8592" l="0" r="0" t="0"/>
          <a:stretch/>
        </p:blipFill>
        <p:spPr>
          <a:xfrm>
            <a:off x="500550" y="4663225"/>
            <a:ext cx="1158451" cy="442227"/>
          </a:xfrm>
          <a:prstGeom prst="rect">
            <a:avLst/>
          </a:prstGeom>
          <a:noFill/>
          <a:ln>
            <a:noFill/>
          </a:ln>
        </p:spPr>
      </p:pic>
      <p:sp>
        <p:nvSpPr>
          <p:cNvPr id="32" name="Google Shape;32;p4"/>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lvl1pPr indent="-342900" lvl="0" marL="457200" rtl="0">
              <a:lnSpc>
                <a:spcPct val="150000"/>
              </a:lnSpc>
              <a:spcBef>
                <a:spcPts val="0"/>
              </a:spcBef>
              <a:spcAft>
                <a:spcPts val="0"/>
              </a:spcAft>
              <a:buClr>
                <a:srgbClr val="674EA7"/>
              </a:buClr>
              <a:buSzPts val="1800"/>
              <a:buChar char="●"/>
              <a:defRPr>
                <a:solidFill>
                  <a:srgbClr val="674EA7"/>
                </a:solidFill>
              </a:defRPr>
            </a:lvl1pPr>
            <a:lvl2pPr indent="-317500" lvl="1" marL="914400" rtl="0">
              <a:lnSpc>
                <a:spcPct val="150000"/>
              </a:lnSpc>
              <a:spcBef>
                <a:spcPts val="0"/>
              </a:spcBef>
              <a:spcAft>
                <a:spcPts val="0"/>
              </a:spcAft>
              <a:buSzPts val="1400"/>
              <a:buChar char="○"/>
              <a:defRPr/>
            </a:lvl2pPr>
            <a:lvl3pPr indent="-317500" lvl="2" marL="1371600" rtl="0">
              <a:lnSpc>
                <a:spcPct val="150000"/>
              </a:lnSpc>
              <a:spcBef>
                <a:spcPts val="0"/>
              </a:spcBef>
              <a:spcAft>
                <a:spcPts val="0"/>
              </a:spcAft>
              <a:buSzPts val="1400"/>
              <a:buChar char="■"/>
              <a:defRPr/>
            </a:lvl3pPr>
            <a:lvl4pPr indent="-317500" lvl="3" marL="1828800" rtl="0">
              <a:lnSpc>
                <a:spcPct val="150000"/>
              </a:lnSpc>
              <a:spcBef>
                <a:spcPts val="0"/>
              </a:spcBef>
              <a:spcAft>
                <a:spcPts val="0"/>
              </a:spcAft>
              <a:buSzPts val="1400"/>
              <a:buChar char="□"/>
              <a:defRPr/>
            </a:lvl4pPr>
            <a:lvl5pPr indent="-317500" lvl="4" marL="2286000" rtl="0">
              <a:lnSpc>
                <a:spcPct val="150000"/>
              </a:lnSpc>
              <a:spcBef>
                <a:spcPts val="0"/>
              </a:spcBef>
              <a:spcAft>
                <a:spcPts val="0"/>
              </a:spcAft>
              <a:buSzPts val="1400"/>
              <a:buChar char="▸"/>
              <a:defRPr/>
            </a:lvl5pPr>
            <a:lvl6pPr indent="-317500" lvl="5" marL="2743200" rtl="0">
              <a:lnSpc>
                <a:spcPct val="150000"/>
              </a:lnSpc>
              <a:spcBef>
                <a:spcPts val="0"/>
              </a:spcBef>
              <a:spcAft>
                <a:spcPts val="0"/>
              </a:spcAft>
              <a:buSzPts val="1400"/>
              <a:buChar char="▹"/>
              <a:defRPr/>
            </a:lvl6pPr>
            <a:lvl7pPr indent="-317500" lvl="6" marL="3200400" rtl="0">
              <a:lnSpc>
                <a:spcPct val="150000"/>
              </a:lnSpc>
              <a:spcBef>
                <a:spcPts val="0"/>
              </a:spcBef>
              <a:spcAft>
                <a:spcPts val="0"/>
              </a:spcAft>
              <a:buSzPts val="1400"/>
              <a:buChar char="◆"/>
              <a:defRPr/>
            </a:lvl7pPr>
            <a:lvl8pPr indent="-317500" lvl="7" marL="3657600" rtl="0">
              <a:lnSpc>
                <a:spcPct val="150000"/>
              </a:lnSpc>
              <a:spcBef>
                <a:spcPts val="0"/>
              </a:spcBef>
              <a:spcAft>
                <a:spcPts val="0"/>
              </a:spcAft>
              <a:buSzPts val="1400"/>
              <a:buChar char="◇"/>
              <a:defRPr/>
            </a:lvl8pPr>
            <a:lvl9pPr indent="-317500" lvl="8" marL="4114800" rtl="0">
              <a:lnSpc>
                <a:spcPct val="150000"/>
              </a:lnSpc>
              <a:spcBef>
                <a:spcPts val="0"/>
              </a:spcBef>
              <a:spcAft>
                <a:spcPts val="0"/>
              </a:spcAft>
              <a:buSzPts val="1400"/>
              <a:buChar char="▪"/>
              <a:defRPr/>
            </a:lvl9pPr>
          </a:lstStyle>
          <a:p/>
        </p:txBody>
      </p:sp>
      <p:pic>
        <p:nvPicPr>
          <p:cNvPr id="33" name="Google Shape;33;p4"/>
          <p:cNvPicPr preferRelativeResize="0"/>
          <p:nvPr/>
        </p:nvPicPr>
        <p:blipFill>
          <a:blip r:embed="rId4">
            <a:alphaModFix/>
          </a:blip>
          <a:stretch>
            <a:fillRect/>
          </a:stretch>
        </p:blipFill>
        <p:spPr>
          <a:xfrm>
            <a:off x="1690968" y="4679766"/>
            <a:ext cx="1220144" cy="44223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spTree>
      <p:nvGrpSpPr>
        <p:cNvPr id="34" name="Shape 34"/>
        <p:cNvGrpSpPr/>
        <p:nvPr/>
      </p:nvGrpSpPr>
      <p:grpSpPr>
        <a:xfrm>
          <a:off x="0" y="0"/>
          <a:ext cx="0" cy="0"/>
          <a:chOff x="0" y="0"/>
          <a:chExt cx="0" cy="0"/>
        </a:xfrm>
      </p:grpSpPr>
      <p:pic>
        <p:nvPicPr>
          <p:cNvPr id="35" name="Google Shape;35;p5"/>
          <p:cNvPicPr preferRelativeResize="0"/>
          <p:nvPr/>
        </p:nvPicPr>
        <p:blipFill>
          <a:blip r:embed="rId2">
            <a:alphaModFix/>
          </a:blip>
          <a:stretch>
            <a:fillRect/>
          </a:stretch>
        </p:blipFill>
        <p:spPr>
          <a:xfrm>
            <a:off x="0" y="0"/>
            <a:ext cx="9144000" cy="596150"/>
          </a:xfrm>
          <a:prstGeom prst="rect">
            <a:avLst/>
          </a:prstGeom>
          <a:noFill/>
          <a:ln>
            <a:noFill/>
          </a:ln>
        </p:spPr>
      </p:pic>
      <p:sp>
        <p:nvSpPr>
          <p:cNvPr id="36" name="Google Shape;36;p5"/>
          <p:cNvSpPr txBox="1"/>
          <p:nvPr>
            <p:ph type="title"/>
          </p:nvPr>
        </p:nvSpPr>
        <p:spPr>
          <a:xfrm>
            <a:off x="311700" y="76600"/>
            <a:ext cx="8520600" cy="4602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000"/>
              <a:buNone/>
              <a:defRPr sz="3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7" name="Google Shape;3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38" name="Google Shape;38;p5"/>
          <p:cNvCxnSpPr/>
          <p:nvPr/>
        </p:nvCxnSpPr>
        <p:spPr>
          <a:xfrm>
            <a:off x="396358" y="4656815"/>
            <a:ext cx="8520600" cy="0"/>
          </a:xfrm>
          <a:prstGeom prst="straightConnector1">
            <a:avLst/>
          </a:prstGeom>
          <a:noFill/>
          <a:ln cap="flat" cmpd="sng" w="9525">
            <a:solidFill>
              <a:srgbClr val="000000"/>
            </a:solidFill>
            <a:prstDash val="solid"/>
            <a:round/>
            <a:headEnd len="med" w="med" type="none"/>
            <a:tailEnd len="med" w="med" type="none"/>
          </a:ln>
        </p:spPr>
      </p:cxnSp>
      <p:pic>
        <p:nvPicPr>
          <p:cNvPr id="39" name="Google Shape;39;p5"/>
          <p:cNvPicPr preferRelativeResize="0"/>
          <p:nvPr/>
        </p:nvPicPr>
        <p:blipFill rotWithShape="1">
          <a:blip r:embed="rId3">
            <a:alphaModFix/>
          </a:blip>
          <a:srcRect b="8592" l="0" r="0" t="0"/>
          <a:stretch/>
        </p:blipFill>
        <p:spPr>
          <a:xfrm>
            <a:off x="500550" y="4663225"/>
            <a:ext cx="1158451" cy="442227"/>
          </a:xfrm>
          <a:prstGeom prst="rect">
            <a:avLst/>
          </a:prstGeom>
          <a:noFill/>
          <a:ln>
            <a:noFill/>
          </a:ln>
        </p:spPr>
      </p:pic>
      <p:pic>
        <p:nvPicPr>
          <p:cNvPr id="40" name="Google Shape;40;p5"/>
          <p:cNvPicPr preferRelativeResize="0"/>
          <p:nvPr/>
        </p:nvPicPr>
        <p:blipFill>
          <a:blip r:embed="rId4">
            <a:alphaModFix/>
          </a:blip>
          <a:stretch>
            <a:fillRect/>
          </a:stretch>
        </p:blipFill>
        <p:spPr>
          <a:xfrm>
            <a:off x="1690968" y="4679766"/>
            <a:ext cx="1220144" cy="44223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1" name="Shape 41"/>
        <p:cNvGrpSpPr/>
        <p:nvPr/>
      </p:nvGrpSpPr>
      <p:grpSpPr>
        <a:xfrm>
          <a:off x="0" y="0"/>
          <a:ext cx="0" cy="0"/>
          <a:chOff x="0" y="0"/>
          <a:chExt cx="0" cy="0"/>
        </a:xfrm>
      </p:grpSpPr>
      <p:sp>
        <p:nvSpPr>
          <p:cNvPr id="42" name="Google Shape;42;p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3" name="Google Shape;4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1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6" name="Google Shape;4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sp>
        <p:nvSpPr>
          <p:cNvPr id="48" name="Google Shape;48;p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674EA7"/>
              </a:buClr>
              <a:buSzPts val="1400"/>
              <a:buChar char="●"/>
              <a:defRPr sz="1400">
                <a:solidFill>
                  <a:srgbClr val="674EA7"/>
                </a:solidFill>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674EA7"/>
              </a:buClr>
              <a:buSzPts val="1400"/>
              <a:buChar char="●"/>
              <a:defRPr sz="1400">
                <a:solidFill>
                  <a:srgbClr val="674EA7"/>
                </a:solidFill>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0" name="Google Shape;5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1" name="Google Shape;51;p8"/>
          <p:cNvPicPr preferRelativeResize="0"/>
          <p:nvPr/>
        </p:nvPicPr>
        <p:blipFill>
          <a:blip r:embed="rId2">
            <a:alphaModFix/>
          </a:blip>
          <a:stretch>
            <a:fillRect/>
          </a:stretch>
        </p:blipFill>
        <p:spPr>
          <a:xfrm>
            <a:off x="0" y="0"/>
            <a:ext cx="9144000" cy="758351"/>
          </a:xfrm>
          <a:prstGeom prst="rect">
            <a:avLst/>
          </a:prstGeom>
          <a:noFill/>
          <a:ln>
            <a:noFill/>
          </a:ln>
        </p:spPr>
      </p:pic>
      <p:sp>
        <p:nvSpPr>
          <p:cNvPr id="52" name="Google Shape;52;p8"/>
          <p:cNvSpPr txBox="1"/>
          <p:nvPr>
            <p:ph type="title"/>
          </p:nvPr>
        </p:nvSpPr>
        <p:spPr>
          <a:xfrm>
            <a:off x="311700" y="76600"/>
            <a:ext cx="8520600" cy="61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000"/>
              <a:buNone/>
              <a:defRPr sz="3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 name="Shape 53"/>
        <p:cNvGrpSpPr/>
        <p:nvPr/>
      </p:nvGrpSpPr>
      <p:grpSpPr>
        <a:xfrm>
          <a:off x="0" y="0"/>
          <a:ext cx="0" cy="0"/>
          <a:chOff x="0" y="0"/>
          <a:chExt cx="0" cy="0"/>
        </a:xfrm>
      </p:grpSpPr>
      <p:sp>
        <p:nvSpPr>
          <p:cNvPr id="54" name="Google Shape;54;p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5" name="Google Shape;5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8" name="Google Shape;5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Encode Sans"/>
              <a:buNone/>
              <a:defRPr b="1" sz="2800">
                <a:solidFill>
                  <a:schemeClr val="dk1"/>
                </a:solidFill>
                <a:latin typeface="Encode Sans"/>
                <a:ea typeface="Encode Sans"/>
                <a:cs typeface="Encode Sans"/>
                <a:sym typeface="Encode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Encode Sans SemiBold"/>
              <a:buChar char="●"/>
              <a:defRPr sz="1800">
                <a:solidFill>
                  <a:schemeClr val="dk2"/>
                </a:solidFill>
                <a:latin typeface="Encode Sans SemiBold"/>
                <a:ea typeface="Encode Sans SemiBold"/>
                <a:cs typeface="Encode Sans SemiBold"/>
                <a:sym typeface="Encode Sans SemiBold"/>
              </a:defRPr>
            </a:lvl1pPr>
            <a:lvl2pPr indent="-317500" lvl="1" marL="914400">
              <a:lnSpc>
                <a:spcPct val="115000"/>
              </a:lnSpc>
              <a:spcBef>
                <a:spcPts val="0"/>
              </a:spcBef>
              <a:spcAft>
                <a:spcPts val="0"/>
              </a:spcAft>
              <a:buClr>
                <a:schemeClr val="dk2"/>
              </a:buClr>
              <a:buSzPts val="1400"/>
              <a:buFont typeface="Encode Sans"/>
              <a:buChar char="○"/>
              <a:defRPr>
                <a:solidFill>
                  <a:schemeClr val="dk2"/>
                </a:solidFill>
                <a:latin typeface="Encode Sans"/>
                <a:ea typeface="Encode Sans"/>
                <a:cs typeface="Encode Sans"/>
                <a:sym typeface="Encode Sans"/>
              </a:defRPr>
            </a:lvl2pPr>
            <a:lvl3pPr indent="-317500" lvl="2" marL="1371600">
              <a:lnSpc>
                <a:spcPct val="115000"/>
              </a:lnSpc>
              <a:spcBef>
                <a:spcPts val="0"/>
              </a:spcBef>
              <a:spcAft>
                <a:spcPts val="0"/>
              </a:spcAft>
              <a:buClr>
                <a:schemeClr val="dk2"/>
              </a:buClr>
              <a:buSzPts val="1400"/>
              <a:buFont typeface="IBM Plex Mono"/>
              <a:buChar char="■"/>
              <a:defRPr>
                <a:solidFill>
                  <a:schemeClr val="dk2"/>
                </a:solidFill>
                <a:latin typeface="IBM Plex Mono"/>
                <a:ea typeface="IBM Plex Mono"/>
                <a:cs typeface="IBM Plex Mono"/>
                <a:sym typeface="IBM Plex Mono"/>
              </a:defRPr>
            </a:lvl3pPr>
            <a:lvl4pPr indent="-317500" lvl="3" marL="1828800">
              <a:lnSpc>
                <a:spcPct val="115000"/>
              </a:lnSpc>
              <a:spcBef>
                <a:spcPts val="0"/>
              </a:spcBef>
              <a:spcAft>
                <a:spcPts val="0"/>
              </a:spcAft>
              <a:buClr>
                <a:schemeClr val="dk2"/>
              </a:buClr>
              <a:buSzPts val="1400"/>
              <a:buFont typeface="IBM Plex Mono Light"/>
              <a:buChar char="□"/>
              <a:defRPr>
                <a:solidFill>
                  <a:schemeClr val="dk2"/>
                </a:solidFill>
                <a:latin typeface="IBM Plex Mono Light"/>
                <a:ea typeface="IBM Plex Mono Light"/>
                <a:cs typeface="IBM Plex Mono Light"/>
                <a:sym typeface="IBM Plex Mono Light"/>
              </a:defRPr>
            </a:lvl4pPr>
            <a:lvl5pPr indent="-317500" lvl="4" marL="2286000">
              <a:lnSpc>
                <a:spcPct val="115000"/>
              </a:lnSpc>
              <a:spcBef>
                <a:spcPts val="0"/>
              </a:spcBef>
              <a:spcAft>
                <a:spcPts val="0"/>
              </a:spcAft>
              <a:buClr>
                <a:schemeClr val="dk2"/>
              </a:buClr>
              <a:buSzPts val="1400"/>
              <a:buFont typeface="IBM Plex Mono ExtraLight"/>
              <a:buChar char="▸"/>
              <a:defRPr>
                <a:solidFill>
                  <a:schemeClr val="dk2"/>
                </a:solidFill>
                <a:latin typeface="IBM Plex Mono ExtraLight"/>
                <a:ea typeface="IBM Plex Mono ExtraLight"/>
                <a:cs typeface="IBM Plex Mono ExtraLight"/>
                <a:sym typeface="IBM Plex Mono ExtraLight"/>
              </a:defRPr>
            </a:lvl5pPr>
            <a:lvl6pPr indent="-317500" lvl="5" marL="27432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6pPr>
            <a:lvl7pPr indent="-317500" lvl="6" marL="32004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7pPr>
            <a:lvl8pPr indent="-317500" lvl="7" marL="36576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8pPr>
            <a:lvl9pPr indent="-317500" lvl="8" marL="41148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support.google.com/mail/answer/56256?hl=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gmail.com/" TargetMode="External"/><Relationship Id="rId4" Type="http://schemas.openxmlformats.org/officeDocument/2006/relationships/hyperlink" Target="https://colab.research.google.com/" TargetMode="External"/><Relationship Id="rId5" Type="http://schemas.openxmlformats.org/officeDocument/2006/relationships/image" Target="../media/image17.png"/><Relationship Id="rId6"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Google Colab</a:t>
            </a:r>
            <a:endParaRPr/>
          </a:p>
        </p:txBody>
      </p:sp>
      <p:sp>
        <p:nvSpPr>
          <p:cNvPr id="81" name="Google Shape;81;p15"/>
          <p:cNvSpPr txBox="1"/>
          <p:nvPr>
            <p:ph idx="1" type="subTitle"/>
          </p:nvPr>
        </p:nvSpPr>
        <p:spPr>
          <a:xfrm>
            <a:off x="353725" y="28436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Instrucciones</a:t>
            </a:r>
            <a:endParaRPr/>
          </a:p>
        </p:txBody>
      </p:sp>
      <p:sp>
        <p:nvSpPr>
          <p:cNvPr id="82" name="Google Shape;8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¿Cómo guardar un notebook?</a:t>
            </a:r>
            <a:endParaRPr/>
          </a:p>
        </p:txBody>
      </p:sp>
      <p:sp>
        <p:nvSpPr>
          <p:cNvPr id="178" name="Google Shape;178;p24"/>
          <p:cNvSpPr txBox="1"/>
          <p:nvPr>
            <p:ph idx="1" type="body"/>
          </p:nvPr>
        </p:nvSpPr>
        <p:spPr>
          <a:xfrm>
            <a:off x="311700" y="834050"/>
            <a:ext cx="8520600" cy="5298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sz="1150"/>
              <a:t>También es posible guardar una copia en tu Drive haciendo click en File y eligiendo la opción Save a copy in Drive.</a:t>
            </a:r>
            <a:endParaRPr sz="1150"/>
          </a:p>
          <a:p>
            <a:pPr indent="0" lvl="0" marL="0" rtl="0" algn="l">
              <a:lnSpc>
                <a:spcPct val="110000"/>
              </a:lnSpc>
              <a:spcBef>
                <a:spcPts val="1200"/>
              </a:spcBef>
              <a:spcAft>
                <a:spcPts val="0"/>
              </a:spcAft>
              <a:buNone/>
            </a:pPr>
            <a:r>
              <a:t/>
            </a:r>
            <a:endParaRPr sz="1250"/>
          </a:p>
          <a:p>
            <a:pPr indent="0" lvl="0" marL="457200" rtl="0" algn="l">
              <a:lnSpc>
                <a:spcPct val="110000"/>
              </a:lnSpc>
              <a:spcBef>
                <a:spcPts val="1200"/>
              </a:spcBef>
              <a:spcAft>
                <a:spcPts val="0"/>
              </a:spcAft>
              <a:buNone/>
            </a:pPr>
            <a:r>
              <a:t/>
            </a:r>
            <a:endParaRPr sz="1250"/>
          </a:p>
          <a:p>
            <a:pPr indent="0" lvl="0" marL="0" rtl="0" algn="l">
              <a:lnSpc>
                <a:spcPct val="110000"/>
              </a:lnSpc>
              <a:spcBef>
                <a:spcPts val="1200"/>
              </a:spcBef>
              <a:spcAft>
                <a:spcPts val="1200"/>
              </a:spcAft>
              <a:buNone/>
            </a:pPr>
            <a:r>
              <a:t/>
            </a:r>
            <a:endParaRPr sz="1250"/>
          </a:p>
        </p:txBody>
      </p:sp>
      <p:sp>
        <p:nvSpPr>
          <p:cNvPr id="179" name="Google Shape;17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0" name="Google Shape;180;p24"/>
          <p:cNvSpPr/>
          <p:nvPr/>
        </p:nvSpPr>
        <p:spPr>
          <a:xfrm>
            <a:off x="364675" y="4707600"/>
            <a:ext cx="2662200" cy="39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 name="Google Shape;181;p24"/>
          <p:cNvPicPr preferRelativeResize="0"/>
          <p:nvPr/>
        </p:nvPicPr>
        <p:blipFill>
          <a:blip r:embed="rId3">
            <a:alphaModFix/>
          </a:blip>
          <a:stretch>
            <a:fillRect/>
          </a:stretch>
        </p:blipFill>
        <p:spPr>
          <a:xfrm>
            <a:off x="7776850" y="1956850"/>
            <a:ext cx="291250" cy="265550"/>
          </a:xfrm>
          <a:prstGeom prst="rect">
            <a:avLst/>
          </a:prstGeom>
          <a:noFill/>
          <a:ln>
            <a:noFill/>
          </a:ln>
        </p:spPr>
      </p:pic>
      <p:cxnSp>
        <p:nvCxnSpPr>
          <p:cNvPr id="182" name="Google Shape;182;p24"/>
          <p:cNvCxnSpPr/>
          <p:nvPr/>
        </p:nvCxnSpPr>
        <p:spPr>
          <a:xfrm rot="10800000">
            <a:off x="2827650" y="3054850"/>
            <a:ext cx="499800" cy="0"/>
          </a:xfrm>
          <a:prstGeom prst="straightConnector1">
            <a:avLst/>
          </a:prstGeom>
          <a:noFill/>
          <a:ln cap="flat" cmpd="sng" w="19050">
            <a:solidFill>
              <a:srgbClr val="674EA7"/>
            </a:solidFill>
            <a:prstDash val="solid"/>
            <a:round/>
            <a:headEnd len="med" w="med" type="none"/>
            <a:tailEnd len="med" w="med" type="triangle"/>
          </a:ln>
        </p:spPr>
      </p:cxnSp>
      <p:grpSp>
        <p:nvGrpSpPr>
          <p:cNvPr id="183" name="Google Shape;183;p24"/>
          <p:cNvGrpSpPr/>
          <p:nvPr/>
        </p:nvGrpSpPr>
        <p:grpSpPr>
          <a:xfrm>
            <a:off x="1646725" y="1423450"/>
            <a:ext cx="6512737" cy="3415251"/>
            <a:chOff x="1646725" y="1423450"/>
            <a:chExt cx="6512737" cy="3415251"/>
          </a:xfrm>
        </p:grpSpPr>
        <p:pic>
          <p:nvPicPr>
            <p:cNvPr id="184" name="Google Shape;184;p24"/>
            <p:cNvPicPr preferRelativeResize="0"/>
            <p:nvPr/>
          </p:nvPicPr>
          <p:blipFill>
            <a:blip r:embed="rId4">
              <a:alphaModFix/>
            </a:blip>
            <a:stretch>
              <a:fillRect/>
            </a:stretch>
          </p:blipFill>
          <p:spPr>
            <a:xfrm>
              <a:off x="1646725" y="1451950"/>
              <a:ext cx="6512737" cy="3386751"/>
            </a:xfrm>
            <a:prstGeom prst="rect">
              <a:avLst/>
            </a:prstGeom>
            <a:noFill/>
            <a:ln>
              <a:noFill/>
            </a:ln>
          </p:spPr>
        </p:pic>
        <p:pic>
          <p:nvPicPr>
            <p:cNvPr id="185" name="Google Shape;185;p24"/>
            <p:cNvPicPr preferRelativeResize="0"/>
            <p:nvPr/>
          </p:nvPicPr>
          <p:blipFill>
            <a:blip r:embed="rId3">
              <a:alphaModFix/>
            </a:blip>
            <a:stretch>
              <a:fillRect/>
            </a:stretch>
          </p:blipFill>
          <p:spPr>
            <a:xfrm>
              <a:off x="7853050" y="1423450"/>
              <a:ext cx="291250" cy="265550"/>
            </a:xfrm>
            <a:prstGeom prst="rect">
              <a:avLst/>
            </a:prstGeom>
            <a:noFill/>
            <a:ln>
              <a:noFill/>
            </a:ln>
          </p:spPr>
        </p:pic>
      </p:grpSp>
      <p:cxnSp>
        <p:nvCxnSpPr>
          <p:cNvPr id="186" name="Google Shape;186;p24"/>
          <p:cNvCxnSpPr/>
          <p:nvPr/>
        </p:nvCxnSpPr>
        <p:spPr>
          <a:xfrm flipH="1" rot="10800000">
            <a:off x="1306975" y="1661100"/>
            <a:ext cx="595800" cy="384000"/>
          </a:xfrm>
          <a:prstGeom prst="straightConnector1">
            <a:avLst/>
          </a:prstGeom>
          <a:noFill/>
          <a:ln cap="flat" cmpd="sng" w="19050">
            <a:solidFill>
              <a:srgbClr val="674EA7"/>
            </a:solidFill>
            <a:prstDash val="solid"/>
            <a:round/>
            <a:headEnd len="med" w="med" type="none"/>
            <a:tailEnd len="med" w="med" type="triangle"/>
          </a:ln>
        </p:spPr>
      </p:cxnSp>
      <p:cxnSp>
        <p:nvCxnSpPr>
          <p:cNvPr id="187" name="Google Shape;187;p24"/>
          <p:cNvCxnSpPr/>
          <p:nvPr/>
        </p:nvCxnSpPr>
        <p:spPr>
          <a:xfrm rot="10800000">
            <a:off x="2827650" y="3054850"/>
            <a:ext cx="499800" cy="0"/>
          </a:xfrm>
          <a:prstGeom prst="straightConnector1">
            <a:avLst/>
          </a:prstGeom>
          <a:noFill/>
          <a:ln cap="flat" cmpd="sng" w="19050">
            <a:solidFill>
              <a:srgbClr val="674EA7"/>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5"/>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¿Cómo abrir un notebook?</a:t>
            </a:r>
            <a:endParaRPr/>
          </a:p>
        </p:txBody>
      </p:sp>
      <p:sp>
        <p:nvSpPr>
          <p:cNvPr id="193" name="Google Shape;193;p25"/>
          <p:cNvSpPr txBox="1"/>
          <p:nvPr>
            <p:ph idx="1" type="body"/>
          </p:nvPr>
        </p:nvSpPr>
        <p:spPr>
          <a:xfrm>
            <a:off x="311700" y="834040"/>
            <a:ext cx="8520600" cy="6645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1200"/>
              </a:spcAft>
              <a:buNone/>
            </a:pPr>
            <a:r>
              <a:rPr lang="en"/>
              <a:t>Para abrir un notebook tenes que ir al menú principal, hacer click en File y seleccionar Open notebook, o presionar simultáneamente las teclas Crtl-O.</a:t>
            </a:r>
            <a:endParaRPr/>
          </a:p>
        </p:txBody>
      </p:sp>
      <p:sp>
        <p:nvSpPr>
          <p:cNvPr id="194" name="Google Shape;194;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95" name="Google Shape;195;p25"/>
          <p:cNvGrpSpPr/>
          <p:nvPr/>
        </p:nvGrpSpPr>
        <p:grpSpPr>
          <a:xfrm>
            <a:off x="1273675" y="1551875"/>
            <a:ext cx="7033975" cy="3100051"/>
            <a:chOff x="1273675" y="1551875"/>
            <a:chExt cx="7033975" cy="3100051"/>
          </a:xfrm>
        </p:grpSpPr>
        <p:pic>
          <p:nvPicPr>
            <p:cNvPr id="196" name="Google Shape;196;p25"/>
            <p:cNvPicPr preferRelativeResize="0"/>
            <p:nvPr/>
          </p:nvPicPr>
          <p:blipFill rotWithShape="1">
            <a:blip r:embed="rId3">
              <a:alphaModFix/>
            </a:blip>
            <a:srcRect b="14361" l="0" r="0" t="0"/>
            <a:stretch/>
          </p:blipFill>
          <p:spPr>
            <a:xfrm>
              <a:off x="1273675" y="1551875"/>
              <a:ext cx="7033974" cy="3100051"/>
            </a:xfrm>
            <a:prstGeom prst="rect">
              <a:avLst/>
            </a:prstGeom>
            <a:noFill/>
            <a:ln>
              <a:noFill/>
            </a:ln>
          </p:spPr>
        </p:pic>
        <p:pic>
          <p:nvPicPr>
            <p:cNvPr id="197" name="Google Shape;197;p25"/>
            <p:cNvPicPr preferRelativeResize="0"/>
            <p:nvPr/>
          </p:nvPicPr>
          <p:blipFill>
            <a:blip r:embed="rId4">
              <a:alphaModFix/>
            </a:blip>
            <a:stretch>
              <a:fillRect/>
            </a:stretch>
          </p:blipFill>
          <p:spPr>
            <a:xfrm>
              <a:off x="8016400" y="1551875"/>
              <a:ext cx="291250" cy="265550"/>
            </a:xfrm>
            <a:prstGeom prst="rect">
              <a:avLst/>
            </a:prstGeom>
            <a:noFill/>
            <a:ln>
              <a:noFill/>
            </a:ln>
          </p:spPr>
        </p:pic>
      </p:grpSp>
      <p:cxnSp>
        <p:nvCxnSpPr>
          <p:cNvPr id="198" name="Google Shape;198;p25"/>
          <p:cNvCxnSpPr/>
          <p:nvPr/>
        </p:nvCxnSpPr>
        <p:spPr>
          <a:xfrm rot="10800000">
            <a:off x="2685675" y="2423000"/>
            <a:ext cx="499800" cy="0"/>
          </a:xfrm>
          <a:prstGeom prst="straightConnector1">
            <a:avLst/>
          </a:prstGeom>
          <a:noFill/>
          <a:ln cap="flat" cmpd="sng" w="19050">
            <a:solidFill>
              <a:srgbClr val="674EA7"/>
            </a:solidFill>
            <a:prstDash val="solid"/>
            <a:round/>
            <a:headEnd len="med" w="med" type="none"/>
            <a:tailEnd len="med" w="med" type="triangle"/>
          </a:ln>
        </p:spPr>
      </p:cxnSp>
      <p:cxnSp>
        <p:nvCxnSpPr>
          <p:cNvPr id="199" name="Google Shape;199;p25"/>
          <p:cNvCxnSpPr/>
          <p:nvPr/>
        </p:nvCxnSpPr>
        <p:spPr>
          <a:xfrm flipH="1" rot="10800000">
            <a:off x="909425" y="1866975"/>
            <a:ext cx="595800" cy="384000"/>
          </a:xfrm>
          <a:prstGeom prst="straightConnector1">
            <a:avLst/>
          </a:prstGeom>
          <a:noFill/>
          <a:ln cap="flat" cmpd="sng" w="19050">
            <a:solidFill>
              <a:srgbClr val="674EA7"/>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6"/>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¿Cómo abrir un notebook?</a:t>
            </a:r>
            <a:endParaRPr/>
          </a:p>
        </p:txBody>
      </p:sp>
      <p:sp>
        <p:nvSpPr>
          <p:cNvPr id="205" name="Google Shape;205;p26"/>
          <p:cNvSpPr txBox="1"/>
          <p:nvPr>
            <p:ph idx="1" type="body"/>
          </p:nvPr>
        </p:nvSpPr>
        <p:spPr>
          <a:xfrm>
            <a:off x="311700" y="834040"/>
            <a:ext cx="8520600" cy="6645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1200"/>
              </a:spcAft>
              <a:buNone/>
            </a:pPr>
            <a:r>
              <a:rPr lang="en"/>
              <a:t>Una ventana con varias opciones va a permitirte que abras el notebook deseado dependiendo de donde esté el archivo: en tu drive, tu computadora, repositorio, etc, como en estos ejemplos:</a:t>
            </a:r>
            <a:endParaRPr/>
          </a:p>
        </p:txBody>
      </p:sp>
      <p:sp>
        <p:nvSpPr>
          <p:cNvPr id="206" name="Google Shape;20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7" name="Google Shape;207;p26"/>
          <p:cNvPicPr preferRelativeResize="0"/>
          <p:nvPr/>
        </p:nvPicPr>
        <p:blipFill>
          <a:blip r:embed="rId3">
            <a:alphaModFix/>
          </a:blip>
          <a:stretch>
            <a:fillRect/>
          </a:stretch>
        </p:blipFill>
        <p:spPr>
          <a:xfrm>
            <a:off x="4940075" y="1527725"/>
            <a:ext cx="3958675" cy="1915999"/>
          </a:xfrm>
          <a:prstGeom prst="rect">
            <a:avLst/>
          </a:prstGeom>
          <a:noFill/>
          <a:ln>
            <a:noFill/>
          </a:ln>
        </p:spPr>
      </p:pic>
      <p:pic>
        <p:nvPicPr>
          <p:cNvPr id="208" name="Google Shape;208;p26"/>
          <p:cNvPicPr preferRelativeResize="0"/>
          <p:nvPr/>
        </p:nvPicPr>
        <p:blipFill>
          <a:blip r:embed="rId4">
            <a:alphaModFix/>
          </a:blip>
          <a:stretch>
            <a:fillRect/>
          </a:stretch>
        </p:blipFill>
        <p:spPr>
          <a:xfrm>
            <a:off x="236050" y="1527725"/>
            <a:ext cx="4552975" cy="1471950"/>
          </a:xfrm>
          <a:prstGeom prst="rect">
            <a:avLst/>
          </a:prstGeom>
          <a:noFill/>
          <a:ln>
            <a:noFill/>
          </a:ln>
        </p:spPr>
      </p:pic>
      <p:sp>
        <p:nvSpPr>
          <p:cNvPr id="209" name="Google Shape;209;p26"/>
          <p:cNvSpPr txBox="1"/>
          <p:nvPr>
            <p:ph idx="1" type="body"/>
          </p:nvPr>
        </p:nvSpPr>
        <p:spPr>
          <a:xfrm>
            <a:off x="311700" y="3627425"/>
            <a:ext cx="8520600" cy="9168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1200"/>
              </a:spcAft>
              <a:buNone/>
            </a:pPr>
            <a:r>
              <a:rPr lang="en"/>
              <a:t>Para los notebooks que vamos a ir dando en cada clase vas a tener que descargarlos y guardarlos en tu computadora o en tu drive. Otra posibilidad para abrirlo, una vez guardado, es hacer click en el nombre del archivo y se abrirán automáticamente (si es que ya estas conectado en tu cuenta de Gmail).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7"/>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Ejemplo del notebook </a:t>
            </a:r>
            <a:endParaRPr/>
          </a:p>
        </p:txBody>
      </p:sp>
      <p:sp>
        <p:nvSpPr>
          <p:cNvPr id="215" name="Google Shape;21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6" name="Google Shape;216;p27"/>
          <p:cNvPicPr preferRelativeResize="0"/>
          <p:nvPr/>
        </p:nvPicPr>
        <p:blipFill rotWithShape="1">
          <a:blip r:embed="rId3">
            <a:alphaModFix/>
          </a:blip>
          <a:srcRect b="8558" l="0" r="0" t="0"/>
          <a:stretch/>
        </p:blipFill>
        <p:spPr>
          <a:xfrm>
            <a:off x="618000" y="722175"/>
            <a:ext cx="7990349" cy="3677149"/>
          </a:xfrm>
          <a:prstGeom prst="rect">
            <a:avLst/>
          </a:prstGeom>
          <a:noFill/>
          <a:ln>
            <a:noFill/>
          </a:ln>
        </p:spPr>
      </p:pic>
      <p:sp>
        <p:nvSpPr>
          <p:cNvPr id="217" name="Google Shape;217;p27"/>
          <p:cNvSpPr/>
          <p:nvPr/>
        </p:nvSpPr>
        <p:spPr>
          <a:xfrm>
            <a:off x="825200" y="1360450"/>
            <a:ext cx="5876700" cy="1126200"/>
          </a:xfrm>
          <a:prstGeom prst="rect">
            <a:avLst/>
          </a:prstGeom>
          <a:noFill/>
          <a:ln cap="flat" cmpd="sng" w="19050">
            <a:solidFill>
              <a:srgbClr val="DB1979"/>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p:nvPr/>
        </p:nvSpPr>
        <p:spPr>
          <a:xfrm>
            <a:off x="825200" y="2571750"/>
            <a:ext cx="5876700" cy="1576500"/>
          </a:xfrm>
          <a:prstGeom prst="rect">
            <a:avLst/>
          </a:prstGeom>
          <a:noFill/>
          <a:ln cap="flat" cmpd="sng" w="19050">
            <a:solidFill>
              <a:srgbClr val="674EA7"/>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txBox="1"/>
          <p:nvPr/>
        </p:nvSpPr>
        <p:spPr>
          <a:xfrm>
            <a:off x="6747000" y="1360450"/>
            <a:ext cx="7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DB1979"/>
                </a:solidFill>
                <a:latin typeface="Encode Sans SemiBold"/>
                <a:ea typeface="Encode Sans SemiBold"/>
                <a:cs typeface="Encode Sans SemiBold"/>
                <a:sym typeface="Encode Sans SemiBold"/>
              </a:rPr>
              <a:t>texto</a:t>
            </a:r>
            <a:endParaRPr>
              <a:solidFill>
                <a:srgbClr val="DB1979"/>
              </a:solidFill>
              <a:latin typeface="Encode Sans SemiBold"/>
              <a:ea typeface="Encode Sans SemiBold"/>
              <a:cs typeface="Encode Sans SemiBold"/>
              <a:sym typeface="Encode Sans SemiBold"/>
            </a:endParaRPr>
          </a:p>
        </p:txBody>
      </p:sp>
      <p:sp>
        <p:nvSpPr>
          <p:cNvPr id="220" name="Google Shape;220;p27"/>
          <p:cNvSpPr txBox="1"/>
          <p:nvPr/>
        </p:nvSpPr>
        <p:spPr>
          <a:xfrm>
            <a:off x="6747000" y="2584300"/>
            <a:ext cx="85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74EA7"/>
                </a:solidFill>
                <a:latin typeface="Encode Sans SemiBold"/>
                <a:ea typeface="Encode Sans SemiBold"/>
                <a:cs typeface="Encode Sans SemiBold"/>
                <a:sym typeface="Encode Sans SemiBold"/>
              </a:rPr>
              <a:t>código</a:t>
            </a:r>
            <a:endParaRPr>
              <a:solidFill>
                <a:srgbClr val="674EA7"/>
              </a:solidFill>
              <a:latin typeface="Encode Sans SemiBold"/>
              <a:ea typeface="Encode Sans SemiBold"/>
              <a:cs typeface="Encode Sans SemiBold"/>
              <a:sym typeface="Encode Sans SemiBold"/>
            </a:endParaRPr>
          </a:p>
        </p:txBody>
      </p:sp>
      <p:pic>
        <p:nvPicPr>
          <p:cNvPr id="221" name="Google Shape;221;p27"/>
          <p:cNvPicPr preferRelativeResize="0"/>
          <p:nvPr/>
        </p:nvPicPr>
        <p:blipFill>
          <a:blip r:embed="rId4">
            <a:alphaModFix/>
          </a:blip>
          <a:stretch>
            <a:fillRect/>
          </a:stretch>
        </p:blipFill>
        <p:spPr>
          <a:xfrm>
            <a:off x="8230150" y="722175"/>
            <a:ext cx="291250" cy="265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8"/>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Ejemplo del notebook </a:t>
            </a:r>
            <a:endParaRPr/>
          </a:p>
        </p:txBody>
      </p:sp>
      <p:sp>
        <p:nvSpPr>
          <p:cNvPr id="227" name="Google Shape;22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8" name="Google Shape;228;p28"/>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307975" lvl="0" marL="457200" rtl="0" algn="l">
              <a:spcBef>
                <a:spcPts val="0"/>
              </a:spcBef>
              <a:spcAft>
                <a:spcPts val="0"/>
              </a:spcAft>
              <a:buSzPts val="1250"/>
              <a:buAutoNum type="arabicPeriod"/>
            </a:pPr>
            <a:r>
              <a:rPr lang="en" sz="1250"/>
              <a:t>Elegí cada celda de código que quieras ejecutar parándote sobre ella. Vas a ver en la parte superior izquierda el símbolo</a:t>
            </a:r>
            <a:endParaRPr sz="1250"/>
          </a:p>
          <a:p>
            <a:pPr indent="0" lvl="0" marL="457200" rtl="0" algn="l">
              <a:spcBef>
                <a:spcPts val="1200"/>
              </a:spcBef>
              <a:spcAft>
                <a:spcPts val="0"/>
              </a:spcAft>
              <a:buNone/>
            </a:pPr>
            <a:r>
              <a:t/>
            </a:r>
            <a:endParaRPr sz="1250"/>
          </a:p>
          <a:p>
            <a:pPr indent="0" lvl="0" marL="457200" rtl="0" algn="l">
              <a:spcBef>
                <a:spcPts val="1200"/>
              </a:spcBef>
              <a:spcAft>
                <a:spcPts val="0"/>
              </a:spcAft>
              <a:buNone/>
            </a:pPr>
            <a:r>
              <a:t/>
            </a:r>
            <a:endParaRPr sz="1250"/>
          </a:p>
          <a:p>
            <a:pPr indent="0" lvl="0" marL="457200" rtl="0" algn="l">
              <a:spcBef>
                <a:spcPts val="1200"/>
              </a:spcBef>
              <a:spcAft>
                <a:spcPts val="0"/>
              </a:spcAft>
              <a:buNone/>
            </a:pPr>
            <a:r>
              <a:t/>
            </a:r>
            <a:endParaRPr sz="1250"/>
          </a:p>
          <a:p>
            <a:pPr indent="0" lvl="0" marL="457200" rtl="0" algn="l">
              <a:spcBef>
                <a:spcPts val="1200"/>
              </a:spcBef>
              <a:spcAft>
                <a:spcPts val="0"/>
              </a:spcAft>
              <a:buNone/>
            </a:pPr>
            <a:r>
              <a:t/>
            </a:r>
            <a:endParaRPr sz="1250"/>
          </a:p>
          <a:p>
            <a:pPr indent="0" lvl="0" marL="457200" rtl="0" algn="l">
              <a:spcBef>
                <a:spcPts val="1200"/>
              </a:spcBef>
              <a:spcAft>
                <a:spcPts val="0"/>
              </a:spcAft>
              <a:buNone/>
            </a:pPr>
            <a:r>
              <a:t/>
            </a:r>
            <a:endParaRPr sz="1250"/>
          </a:p>
          <a:p>
            <a:pPr indent="-307975" lvl="0" marL="457200" rtl="0" algn="l">
              <a:spcBef>
                <a:spcPts val="1200"/>
              </a:spcBef>
              <a:spcAft>
                <a:spcPts val="0"/>
              </a:spcAft>
              <a:buSzPts val="1250"/>
              <a:buAutoNum type="arabicPeriod"/>
            </a:pPr>
            <a:r>
              <a:rPr lang="en" sz="1250"/>
              <a:t>Para ejecutar la celda hacé click en el botón de “Play” (ejecutar) </a:t>
            </a:r>
            <a:endParaRPr sz="1250"/>
          </a:p>
        </p:txBody>
      </p:sp>
      <p:pic>
        <p:nvPicPr>
          <p:cNvPr id="229" name="Google Shape;229;p28"/>
          <p:cNvPicPr preferRelativeResize="0"/>
          <p:nvPr/>
        </p:nvPicPr>
        <p:blipFill>
          <a:blip r:embed="rId3">
            <a:alphaModFix/>
          </a:blip>
          <a:stretch>
            <a:fillRect/>
          </a:stretch>
        </p:blipFill>
        <p:spPr>
          <a:xfrm>
            <a:off x="234525" y="1570900"/>
            <a:ext cx="8839204" cy="2136429"/>
          </a:xfrm>
          <a:prstGeom prst="rect">
            <a:avLst/>
          </a:prstGeom>
          <a:noFill/>
          <a:ln>
            <a:noFill/>
          </a:ln>
        </p:spPr>
      </p:pic>
      <p:pic>
        <p:nvPicPr>
          <p:cNvPr id="230" name="Google Shape;230;p28"/>
          <p:cNvPicPr preferRelativeResize="0"/>
          <p:nvPr/>
        </p:nvPicPr>
        <p:blipFill>
          <a:blip r:embed="rId4">
            <a:alphaModFix/>
          </a:blip>
          <a:stretch>
            <a:fillRect/>
          </a:stretch>
        </p:blipFill>
        <p:spPr>
          <a:xfrm>
            <a:off x="2352800" y="1165480"/>
            <a:ext cx="257025" cy="277316"/>
          </a:xfrm>
          <a:prstGeom prst="rect">
            <a:avLst/>
          </a:prstGeom>
          <a:noFill/>
          <a:ln>
            <a:noFill/>
          </a:ln>
        </p:spPr>
      </p:pic>
      <p:sp>
        <p:nvSpPr>
          <p:cNvPr id="231" name="Google Shape;231;p28"/>
          <p:cNvSpPr txBox="1"/>
          <p:nvPr/>
        </p:nvSpPr>
        <p:spPr>
          <a:xfrm>
            <a:off x="7868700" y="2292763"/>
            <a:ext cx="10224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674EA7"/>
                </a:solidFill>
                <a:latin typeface="Encode Sans SemiBold"/>
                <a:ea typeface="Encode Sans SemiBold"/>
                <a:cs typeface="Encode Sans SemiBold"/>
                <a:sym typeface="Encode Sans SemiBold"/>
              </a:rPr>
              <a:t>Menú de comandos de la celda</a:t>
            </a:r>
            <a:endParaRPr sz="1100">
              <a:solidFill>
                <a:srgbClr val="674EA7"/>
              </a:solidFill>
              <a:latin typeface="Encode Sans SemiBold"/>
              <a:ea typeface="Encode Sans SemiBold"/>
              <a:cs typeface="Encode Sans SemiBold"/>
              <a:sym typeface="Encode Sans SemiBold"/>
            </a:endParaRPr>
          </a:p>
        </p:txBody>
      </p:sp>
      <p:cxnSp>
        <p:nvCxnSpPr>
          <p:cNvPr id="232" name="Google Shape;232;p28"/>
          <p:cNvCxnSpPr/>
          <p:nvPr/>
        </p:nvCxnSpPr>
        <p:spPr>
          <a:xfrm rot="10800000">
            <a:off x="8178700" y="2001900"/>
            <a:ext cx="2400" cy="355800"/>
          </a:xfrm>
          <a:prstGeom prst="straightConnector1">
            <a:avLst/>
          </a:prstGeom>
          <a:noFill/>
          <a:ln cap="flat" cmpd="sng" w="19050">
            <a:solidFill>
              <a:srgbClr val="674EA7"/>
            </a:solidFill>
            <a:prstDash val="solid"/>
            <a:round/>
            <a:headEnd len="med" w="med" type="none"/>
            <a:tailEnd len="med" w="med" type="triangle"/>
          </a:ln>
        </p:spPr>
      </p:cxnSp>
      <p:pic>
        <p:nvPicPr>
          <p:cNvPr id="233" name="Google Shape;233;p28"/>
          <p:cNvPicPr preferRelativeResize="0"/>
          <p:nvPr/>
        </p:nvPicPr>
        <p:blipFill>
          <a:blip r:embed="rId4">
            <a:alphaModFix/>
          </a:blip>
          <a:stretch>
            <a:fillRect/>
          </a:stretch>
        </p:blipFill>
        <p:spPr>
          <a:xfrm>
            <a:off x="5562125" y="3805730"/>
            <a:ext cx="257025" cy="27731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9"/>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Ejemplo del notebook </a:t>
            </a:r>
            <a:endParaRPr/>
          </a:p>
        </p:txBody>
      </p:sp>
      <p:sp>
        <p:nvSpPr>
          <p:cNvPr id="239" name="Google Shape;23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0" name="Google Shape;240;p29"/>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307975" lvl="0" marL="457200" rtl="0" algn="l">
              <a:spcBef>
                <a:spcPts val="0"/>
              </a:spcBef>
              <a:spcAft>
                <a:spcPts val="0"/>
              </a:spcAft>
              <a:buSzPts val="1250"/>
              <a:buAutoNum type="arabicPeriod" startAt="3"/>
            </a:pPr>
            <a:r>
              <a:rPr lang="en" sz="1250"/>
              <a:t>El botón de ejecución de la celda tendrá líneas punteadas en su perímetro. Esto nos indica que la celda está siendo ejecutada y debemos esperar.</a:t>
            </a:r>
            <a:endParaRPr sz="1250"/>
          </a:p>
          <a:p>
            <a:pPr indent="0" lvl="0" marL="457200" rtl="0" algn="l">
              <a:spcBef>
                <a:spcPts val="1200"/>
              </a:spcBef>
              <a:spcAft>
                <a:spcPts val="0"/>
              </a:spcAft>
              <a:buNone/>
            </a:pPr>
            <a:r>
              <a:t/>
            </a:r>
            <a:endParaRPr sz="1250"/>
          </a:p>
          <a:p>
            <a:pPr indent="0" lvl="0" marL="457200" rtl="0" algn="l">
              <a:spcBef>
                <a:spcPts val="1200"/>
              </a:spcBef>
              <a:spcAft>
                <a:spcPts val="0"/>
              </a:spcAft>
              <a:buNone/>
            </a:pPr>
            <a:r>
              <a:t/>
            </a:r>
            <a:endParaRPr sz="1250"/>
          </a:p>
          <a:p>
            <a:pPr indent="0" lvl="0" marL="457200" rtl="0" algn="l">
              <a:spcBef>
                <a:spcPts val="1200"/>
              </a:spcBef>
              <a:spcAft>
                <a:spcPts val="0"/>
              </a:spcAft>
              <a:buNone/>
            </a:pPr>
            <a:r>
              <a:t/>
            </a:r>
            <a:endParaRPr sz="1250"/>
          </a:p>
          <a:p>
            <a:pPr indent="0" lvl="0" marL="457200" rtl="0" algn="l">
              <a:spcBef>
                <a:spcPts val="1200"/>
              </a:spcBef>
              <a:spcAft>
                <a:spcPts val="0"/>
              </a:spcAft>
              <a:buNone/>
            </a:pPr>
            <a:r>
              <a:t/>
            </a:r>
            <a:endParaRPr sz="1250"/>
          </a:p>
          <a:p>
            <a:pPr indent="0" lvl="0" marL="457200" rtl="0" algn="l">
              <a:spcBef>
                <a:spcPts val="1200"/>
              </a:spcBef>
              <a:spcAft>
                <a:spcPts val="0"/>
              </a:spcAft>
              <a:buNone/>
            </a:pPr>
            <a:r>
              <a:t/>
            </a:r>
            <a:endParaRPr sz="1250"/>
          </a:p>
          <a:p>
            <a:pPr indent="0" lvl="0" marL="457200" rtl="0" algn="l">
              <a:spcBef>
                <a:spcPts val="1200"/>
              </a:spcBef>
              <a:spcAft>
                <a:spcPts val="0"/>
              </a:spcAft>
              <a:buNone/>
            </a:pPr>
            <a:r>
              <a:t/>
            </a:r>
            <a:endParaRPr sz="1250"/>
          </a:p>
          <a:p>
            <a:pPr indent="0" lvl="0" marL="457200" rtl="0" algn="l">
              <a:spcBef>
                <a:spcPts val="1200"/>
              </a:spcBef>
              <a:spcAft>
                <a:spcPts val="1200"/>
              </a:spcAft>
              <a:buNone/>
            </a:pPr>
            <a:r>
              <a:t/>
            </a:r>
            <a:endParaRPr sz="1250"/>
          </a:p>
        </p:txBody>
      </p:sp>
      <p:grpSp>
        <p:nvGrpSpPr>
          <p:cNvPr id="241" name="Google Shape;241;p29"/>
          <p:cNvGrpSpPr/>
          <p:nvPr/>
        </p:nvGrpSpPr>
        <p:grpSpPr>
          <a:xfrm>
            <a:off x="1392350" y="1527700"/>
            <a:ext cx="6692275" cy="3044874"/>
            <a:chOff x="1392350" y="1527700"/>
            <a:chExt cx="6692275" cy="3044874"/>
          </a:xfrm>
        </p:grpSpPr>
        <p:pic>
          <p:nvPicPr>
            <p:cNvPr id="242" name="Google Shape;242;p29"/>
            <p:cNvPicPr preferRelativeResize="0"/>
            <p:nvPr/>
          </p:nvPicPr>
          <p:blipFill rotWithShape="1">
            <a:blip r:embed="rId3">
              <a:alphaModFix/>
            </a:blip>
            <a:srcRect b="13758" l="543" r="2444" t="15615"/>
            <a:stretch/>
          </p:blipFill>
          <p:spPr>
            <a:xfrm>
              <a:off x="1392350" y="1527700"/>
              <a:ext cx="6692275" cy="3044874"/>
            </a:xfrm>
            <a:prstGeom prst="rect">
              <a:avLst/>
            </a:prstGeom>
            <a:noFill/>
            <a:ln>
              <a:noFill/>
            </a:ln>
          </p:spPr>
        </p:pic>
        <p:pic>
          <p:nvPicPr>
            <p:cNvPr id="243" name="Google Shape;243;p29"/>
            <p:cNvPicPr preferRelativeResize="0"/>
            <p:nvPr/>
          </p:nvPicPr>
          <p:blipFill>
            <a:blip r:embed="rId4">
              <a:alphaModFix/>
            </a:blip>
            <a:stretch>
              <a:fillRect/>
            </a:stretch>
          </p:blipFill>
          <p:spPr>
            <a:xfrm>
              <a:off x="7793375" y="1527700"/>
              <a:ext cx="291250" cy="265550"/>
            </a:xfrm>
            <a:prstGeom prst="rect">
              <a:avLst/>
            </a:prstGeom>
            <a:noFill/>
            <a:ln>
              <a:noFill/>
            </a:ln>
          </p:spPr>
        </p:pic>
      </p:grpSp>
      <p:cxnSp>
        <p:nvCxnSpPr>
          <p:cNvPr id="244" name="Google Shape;244;p29"/>
          <p:cNvCxnSpPr/>
          <p:nvPr/>
        </p:nvCxnSpPr>
        <p:spPr>
          <a:xfrm rot="10800000">
            <a:off x="1058050" y="3175525"/>
            <a:ext cx="499800" cy="0"/>
          </a:xfrm>
          <a:prstGeom prst="straightConnector1">
            <a:avLst/>
          </a:prstGeom>
          <a:noFill/>
          <a:ln cap="flat" cmpd="sng" w="19050">
            <a:solidFill>
              <a:srgbClr val="674EA7"/>
            </a:solidFill>
            <a:prstDash val="solid"/>
            <a:round/>
            <a:headEnd len="med" w="med" type="triangl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0"/>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Ejemplo del notebook </a:t>
            </a:r>
            <a:endParaRPr/>
          </a:p>
        </p:txBody>
      </p:sp>
      <p:sp>
        <p:nvSpPr>
          <p:cNvPr id="250" name="Google Shape;250;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1" name="Google Shape;251;p30"/>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307975" lvl="0" marL="457200" rtl="0" algn="l">
              <a:spcBef>
                <a:spcPts val="0"/>
              </a:spcBef>
              <a:spcAft>
                <a:spcPts val="0"/>
              </a:spcAft>
              <a:buSzPts val="1250"/>
              <a:buAutoNum type="arabicPeriod" startAt="4"/>
            </a:pPr>
            <a:r>
              <a:rPr lang="en" sz="1250"/>
              <a:t>Cuando la </a:t>
            </a:r>
            <a:r>
              <a:rPr lang="en" sz="1250"/>
              <a:t>ejecución termina correctamente, aparece un tilde verde </a:t>
            </a:r>
            <a:r>
              <a:rPr lang="en" sz="1250">
                <a:solidFill>
                  <a:srgbClr val="00FF00"/>
                </a:solidFill>
              </a:rPr>
              <a:t>✓</a:t>
            </a:r>
            <a:r>
              <a:rPr lang="en" sz="1250"/>
              <a:t>. Esto nos indica que la celda terminó de ejecutarse correctamente. Además aparece el resultado debajo. </a:t>
            </a:r>
            <a:endParaRPr sz="1250"/>
          </a:p>
          <a:p>
            <a:pPr indent="0" lvl="0" marL="457200" rtl="0" algn="l">
              <a:spcBef>
                <a:spcPts val="1200"/>
              </a:spcBef>
              <a:spcAft>
                <a:spcPts val="0"/>
              </a:spcAft>
              <a:buNone/>
            </a:pPr>
            <a:r>
              <a:t/>
            </a:r>
            <a:endParaRPr sz="1250"/>
          </a:p>
          <a:p>
            <a:pPr indent="0" lvl="0" marL="457200" rtl="0" algn="l">
              <a:spcBef>
                <a:spcPts val="1200"/>
              </a:spcBef>
              <a:spcAft>
                <a:spcPts val="0"/>
              </a:spcAft>
              <a:buNone/>
            </a:pPr>
            <a:r>
              <a:t/>
            </a:r>
            <a:endParaRPr sz="1250"/>
          </a:p>
          <a:p>
            <a:pPr indent="0" lvl="0" marL="457200" rtl="0" algn="l">
              <a:spcBef>
                <a:spcPts val="1200"/>
              </a:spcBef>
              <a:spcAft>
                <a:spcPts val="0"/>
              </a:spcAft>
              <a:buNone/>
            </a:pPr>
            <a:r>
              <a:t/>
            </a:r>
            <a:endParaRPr sz="1250"/>
          </a:p>
          <a:p>
            <a:pPr indent="0" lvl="0" marL="457200" rtl="0" algn="l">
              <a:spcBef>
                <a:spcPts val="1200"/>
              </a:spcBef>
              <a:spcAft>
                <a:spcPts val="0"/>
              </a:spcAft>
              <a:buNone/>
            </a:pPr>
            <a:r>
              <a:t/>
            </a:r>
            <a:endParaRPr sz="1250"/>
          </a:p>
          <a:p>
            <a:pPr indent="0" lvl="0" marL="457200" rtl="0" algn="l">
              <a:spcBef>
                <a:spcPts val="1200"/>
              </a:spcBef>
              <a:spcAft>
                <a:spcPts val="0"/>
              </a:spcAft>
              <a:buNone/>
            </a:pPr>
            <a:r>
              <a:t/>
            </a:r>
            <a:endParaRPr sz="1250"/>
          </a:p>
          <a:p>
            <a:pPr indent="0" lvl="0" marL="457200" rtl="0" algn="l">
              <a:spcBef>
                <a:spcPts val="1200"/>
              </a:spcBef>
              <a:spcAft>
                <a:spcPts val="0"/>
              </a:spcAft>
              <a:buNone/>
            </a:pPr>
            <a:r>
              <a:t/>
            </a:r>
            <a:endParaRPr sz="1250"/>
          </a:p>
          <a:p>
            <a:pPr indent="0" lvl="0" marL="457200" rtl="0" algn="l">
              <a:spcBef>
                <a:spcPts val="1200"/>
              </a:spcBef>
              <a:spcAft>
                <a:spcPts val="1200"/>
              </a:spcAft>
              <a:buNone/>
            </a:pPr>
            <a:r>
              <a:t/>
            </a:r>
            <a:endParaRPr sz="1250"/>
          </a:p>
        </p:txBody>
      </p:sp>
      <p:grpSp>
        <p:nvGrpSpPr>
          <p:cNvPr id="252" name="Google Shape;252;p30"/>
          <p:cNvGrpSpPr/>
          <p:nvPr/>
        </p:nvGrpSpPr>
        <p:grpSpPr>
          <a:xfrm>
            <a:off x="1508525" y="1341425"/>
            <a:ext cx="6344325" cy="3289086"/>
            <a:chOff x="1508525" y="1341425"/>
            <a:chExt cx="6344325" cy="3289086"/>
          </a:xfrm>
        </p:grpSpPr>
        <p:pic>
          <p:nvPicPr>
            <p:cNvPr id="253" name="Google Shape;253;p30"/>
            <p:cNvPicPr preferRelativeResize="0"/>
            <p:nvPr/>
          </p:nvPicPr>
          <p:blipFill>
            <a:blip r:embed="rId3">
              <a:alphaModFix/>
            </a:blip>
            <a:stretch>
              <a:fillRect/>
            </a:stretch>
          </p:blipFill>
          <p:spPr>
            <a:xfrm>
              <a:off x="1508525" y="1411938"/>
              <a:ext cx="6291200" cy="3218574"/>
            </a:xfrm>
            <a:prstGeom prst="rect">
              <a:avLst/>
            </a:prstGeom>
            <a:noFill/>
            <a:ln>
              <a:noFill/>
            </a:ln>
          </p:spPr>
        </p:pic>
        <p:pic>
          <p:nvPicPr>
            <p:cNvPr id="254" name="Google Shape;254;p30"/>
            <p:cNvPicPr preferRelativeResize="0"/>
            <p:nvPr/>
          </p:nvPicPr>
          <p:blipFill>
            <a:blip r:embed="rId4">
              <a:alphaModFix/>
            </a:blip>
            <a:stretch>
              <a:fillRect/>
            </a:stretch>
          </p:blipFill>
          <p:spPr>
            <a:xfrm>
              <a:off x="7561600" y="1341425"/>
              <a:ext cx="291250" cy="265550"/>
            </a:xfrm>
            <a:prstGeom prst="rect">
              <a:avLst/>
            </a:prstGeom>
            <a:noFill/>
            <a:ln>
              <a:noFill/>
            </a:ln>
          </p:spPr>
        </p:pic>
      </p:grpSp>
      <p:cxnSp>
        <p:nvCxnSpPr>
          <p:cNvPr id="255" name="Google Shape;255;p30"/>
          <p:cNvCxnSpPr/>
          <p:nvPr/>
        </p:nvCxnSpPr>
        <p:spPr>
          <a:xfrm rot="10800000">
            <a:off x="1141350" y="2898650"/>
            <a:ext cx="499800" cy="0"/>
          </a:xfrm>
          <a:prstGeom prst="straightConnector1">
            <a:avLst/>
          </a:prstGeom>
          <a:noFill/>
          <a:ln cap="flat" cmpd="sng" w="19050">
            <a:solidFill>
              <a:srgbClr val="674EA7"/>
            </a:solidFill>
            <a:prstDash val="solid"/>
            <a:round/>
            <a:headEnd len="med" w="med" type="triangle"/>
            <a:tailEnd len="med" w="med" type="none"/>
          </a:ln>
        </p:spPr>
      </p:cxnSp>
      <p:cxnSp>
        <p:nvCxnSpPr>
          <p:cNvPr id="256" name="Google Shape;256;p30"/>
          <p:cNvCxnSpPr/>
          <p:nvPr/>
        </p:nvCxnSpPr>
        <p:spPr>
          <a:xfrm rot="10800000">
            <a:off x="2863150" y="4361125"/>
            <a:ext cx="499800" cy="0"/>
          </a:xfrm>
          <a:prstGeom prst="straightConnector1">
            <a:avLst/>
          </a:prstGeom>
          <a:noFill/>
          <a:ln cap="flat" cmpd="sng" w="19050">
            <a:solidFill>
              <a:srgbClr val="674EA7"/>
            </a:solidFill>
            <a:prstDash val="solid"/>
            <a:round/>
            <a:headEnd len="med" w="med" type="none"/>
            <a:tailEnd len="med" w="med" type="triangle"/>
          </a:ln>
        </p:spPr>
      </p:cxnSp>
      <p:sp>
        <p:nvSpPr>
          <p:cNvPr id="257" name="Google Shape;257;p30"/>
          <p:cNvSpPr txBox="1"/>
          <p:nvPr/>
        </p:nvSpPr>
        <p:spPr>
          <a:xfrm>
            <a:off x="3549600" y="4184113"/>
            <a:ext cx="1022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674EA7"/>
                </a:solidFill>
                <a:latin typeface="Encode Sans SemiBold"/>
                <a:ea typeface="Encode Sans SemiBold"/>
                <a:cs typeface="Encode Sans SemiBold"/>
                <a:sym typeface="Encode Sans SemiBold"/>
              </a:rPr>
              <a:t>Resultado</a:t>
            </a:r>
            <a:endParaRPr sz="1100">
              <a:solidFill>
                <a:srgbClr val="674EA7"/>
              </a:solidFill>
              <a:latin typeface="Encode Sans SemiBold"/>
              <a:ea typeface="Encode Sans SemiBold"/>
              <a:cs typeface="Encode Sans SemiBold"/>
              <a:sym typeface="Encode Sans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grpSp>
        <p:nvGrpSpPr>
          <p:cNvPr id="262" name="Google Shape;262;p31"/>
          <p:cNvGrpSpPr/>
          <p:nvPr/>
        </p:nvGrpSpPr>
        <p:grpSpPr>
          <a:xfrm>
            <a:off x="1200625" y="781325"/>
            <a:ext cx="7262259" cy="3772976"/>
            <a:chOff x="1200625" y="781325"/>
            <a:chExt cx="7262259" cy="3772976"/>
          </a:xfrm>
        </p:grpSpPr>
        <p:pic>
          <p:nvPicPr>
            <p:cNvPr id="263" name="Google Shape;263;p31"/>
            <p:cNvPicPr preferRelativeResize="0"/>
            <p:nvPr/>
          </p:nvPicPr>
          <p:blipFill>
            <a:blip r:embed="rId3">
              <a:alphaModFix/>
            </a:blip>
            <a:stretch>
              <a:fillRect/>
            </a:stretch>
          </p:blipFill>
          <p:spPr>
            <a:xfrm>
              <a:off x="1200625" y="781325"/>
              <a:ext cx="7262259" cy="3772976"/>
            </a:xfrm>
            <a:prstGeom prst="rect">
              <a:avLst/>
            </a:prstGeom>
            <a:noFill/>
            <a:ln>
              <a:noFill/>
            </a:ln>
          </p:spPr>
        </p:pic>
        <p:pic>
          <p:nvPicPr>
            <p:cNvPr id="264" name="Google Shape;264;p31"/>
            <p:cNvPicPr preferRelativeResize="0"/>
            <p:nvPr/>
          </p:nvPicPr>
          <p:blipFill>
            <a:blip r:embed="rId4">
              <a:alphaModFix/>
            </a:blip>
            <a:stretch>
              <a:fillRect/>
            </a:stretch>
          </p:blipFill>
          <p:spPr>
            <a:xfrm>
              <a:off x="8132625" y="812600"/>
              <a:ext cx="291250" cy="265550"/>
            </a:xfrm>
            <a:prstGeom prst="rect">
              <a:avLst/>
            </a:prstGeom>
            <a:noFill/>
            <a:ln>
              <a:noFill/>
            </a:ln>
          </p:spPr>
        </p:pic>
      </p:grpSp>
      <p:sp>
        <p:nvSpPr>
          <p:cNvPr id="265" name="Google Shape;265;p31"/>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Ejemplo del notebook </a:t>
            </a:r>
            <a:endParaRPr/>
          </a:p>
        </p:txBody>
      </p:sp>
      <p:sp>
        <p:nvSpPr>
          <p:cNvPr id="266" name="Google Shape;26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267" name="Google Shape;267;p31"/>
          <p:cNvCxnSpPr/>
          <p:nvPr/>
        </p:nvCxnSpPr>
        <p:spPr>
          <a:xfrm rot="10800000">
            <a:off x="2976725" y="3324625"/>
            <a:ext cx="499800" cy="0"/>
          </a:xfrm>
          <a:prstGeom prst="straightConnector1">
            <a:avLst/>
          </a:prstGeom>
          <a:noFill/>
          <a:ln cap="flat" cmpd="sng" w="19050">
            <a:solidFill>
              <a:srgbClr val="674EA7"/>
            </a:solidFill>
            <a:prstDash val="solid"/>
            <a:round/>
            <a:headEnd len="med" w="med" type="none"/>
            <a:tailEnd len="med" w="med" type="triangle"/>
          </a:ln>
        </p:spPr>
      </p:cxnSp>
      <p:sp>
        <p:nvSpPr>
          <p:cNvPr id="268" name="Google Shape;268;p31"/>
          <p:cNvSpPr txBox="1"/>
          <p:nvPr/>
        </p:nvSpPr>
        <p:spPr>
          <a:xfrm>
            <a:off x="3663175" y="3147613"/>
            <a:ext cx="1022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674EA7"/>
                </a:solidFill>
                <a:latin typeface="Encode Sans SemiBold"/>
                <a:ea typeface="Encode Sans SemiBold"/>
                <a:cs typeface="Encode Sans SemiBold"/>
                <a:sym typeface="Encode Sans SemiBold"/>
              </a:rPr>
              <a:t>Resultado</a:t>
            </a:r>
            <a:endParaRPr sz="1100">
              <a:solidFill>
                <a:srgbClr val="674EA7"/>
              </a:solidFill>
              <a:latin typeface="Encode Sans SemiBold"/>
              <a:ea typeface="Encode Sans SemiBold"/>
              <a:cs typeface="Encode Sans SemiBold"/>
              <a:sym typeface="Encode Sans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2"/>
          <p:cNvSpPr txBox="1"/>
          <p:nvPr>
            <p:ph idx="1" type="body"/>
          </p:nvPr>
        </p:nvSpPr>
        <p:spPr>
          <a:xfrm>
            <a:off x="311700" y="834038"/>
            <a:ext cx="8520600" cy="3734700"/>
          </a:xfrm>
          <a:prstGeom prst="rect">
            <a:avLst/>
          </a:prstGeom>
        </p:spPr>
        <p:txBody>
          <a:bodyPr anchorCtr="0" anchor="t" bIns="91425" lIns="91425" spcFirstLastPara="1" rIns="91425" wrap="square" tIns="91425">
            <a:noAutofit/>
          </a:bodyPr>
          <a:lstStyle/>
          <a:p>
            <a:pPr indent="-308371" lvl="0" marL="457200" rtl="0" algn="l">
              <a:spcBef>
                <a:spcPts val="0"/>
              </a:spcBef>
              <a:spcAft>
                <a:spcPts val="0"/>
              </a:spcAft>
              <a:buSzPts val="1256"/>
              <a:buAutoNum type="arabicPeriod" startAt="5"/>
            </a:pPr>
            <a:r>
              <a:rPr lang="en" sz="1256"/>
              <a:t>Para modificar el código de las notebooks basta con seleccionar la celda, realizar cambios y ejecutarla nuevamente.</a:t>
            </a:r>
            <a:endParaRPr sz="1256"/>
          </a:p>
          <a:p>
            <a:pPr indent="0" lvl="0" marL="0" rtl="0" algn="l">
              <a:spcBef>
                <a:spcPts val="1200"/>
              </a:spcBef>
              <a:spcAft>
                <a:spcPts val="0"/>
              </a:spcAft>
              <a:buSzPts val="1018"/>
              <a:buNone/>
            </a:pPr>
            <a:r>
              <a:rPr lang="en" sz="1256">
                <a:solidFill>
                  <a:srgbClr val="980000"/>
                </a:solidFill>
              </a:rPr>
              <a:t>Atención:</a:t>
            </a:r>
            <a:r>
              <a:rPr lang="en" sz="1256"/>
              <a:t>  Existen celdas de códigos que son dependientes de otras celdas anteriores por lo que se recomienda ejecutar las celdas de forma consecutiva desde el comienzo. Dicho de otra forma, un programa entero puede abarcar varias celdas!</a:t>
            </a:r>
            <a:endParaRPr sz="1256"/>
          </a:p>
          <a:p>
            <a:pPr indent="0" lvl="0" marL="0" rtl="0" algn="l">
              <a:spcBef>
                <a:spcPts val="1200"/>
              </a:spcBef>
              <a:spcAft>
                <a:spcPts val="0"/>
              </a:spcAft>
              <a:buSzPts val="1018"/>
              <a:buNone/>
            </a:pPr>
            <a:r>
              <a:rPr lang="en" sz="1256"/>
              <a:t>Todos los comandos para correr (y resetear) tu código los </a:t>
            </a:r>
            <a:r>
              <a:rPr lang="en" sz="1256"/>
              <a:t>encontrás</a:t>
            </a:r>
            <a:r>
              <a:rPr lang="en" sz="1256"/>
              <a:t> </a:t>
            </a:r>
            <a:r>
              <a:rPr lang="en" sz="1256"/>
              <a:t>en el menú </a:t>
            </a:r>
            <a:r>
              <a:rPr lang="en" sz="1256"/>
              <a:t>haciendo click en Runtime y eligiendo el comando que desees.</a:t>
            </a:r>
            <a:endParaRPr sz="1256"/>
          </a:p>
          <a:p>
            <a:pPr indent="0" lvl="0" marL="457200" rtl="0" algn="l">
              <a:spcBef>
                <a:spcPts val="1200"/>
              </a:spcBef>
              <a:spcAft>
                <a:spcPts val="0"/>
              </a:spcAft>
              <a:buSzPts val="1018"/>
              <a:buNone/>
            </a:pPr>
            <a:r>
              <a:t/>
            </a:r>
            <a:endParaRPr sz="1256"/>
          </a:p>
          <a:p>
            <a:pPr indent="0" lvl="0" marL="457200" rtl="0" algn="l">
              <a:spcBef>
                <a:spcPts val="1200"/>
              </a:spcBef>
              <a:spcAft>
                <a:spcPts val="0"/>
              </a:spcAft>
              <a:buSzPts val="1018"/>
              <a:buNone/>
            </a:pPr>
            <a:r>
              <a:t/>
            </a:r>
            <a:endParaRPr sz="1256"/>
          </a:p>
          <a:p>
            <a:pPr indent="0" lvl="0" marL="457200" rtl="0" algn="l">
              <a:spcBef>
                <a:spcPts val="1200"/>
              </a:spcBef>
              <a:spcAft>
                <a:spcPts val="0"/>
              </a:spcAft>
              <a:buSzPts val="1018"/>
              <a:buNone/>
            </a:pPr>
            <a:r>
              <a:t/>
            </a:r>
            <a:endParaRPr sz="1256"/>
          </a:p>
          <a:p>
            <a:pPr indent="0" lvl="0" marL="0" rtl="0" algn="l">
              <a:spcBef>
                <a:spcPts val="1200"/>
              </a:spcBef>
              <a:spcAft>
                <a:spcPts val="1200"/>
              </a:spcAft>
              <a:buSzPts val="1018"/>
              <a:buNone/>
            </a:pPr>
            <a:r>
              <a:t/>
            </a:r>
            <a:endParaRPr sz="1256"/>
          </a:p>
        </p:txBody>
      </p:sp>
      <p:sp>
        <p:nvSpPr>
          <p:cNvPr id="274" name="Google Shape;274;p32"/>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Ejemplo del notebook </a:t>
            </a:r>
            <a:endParaRPr/>
          </a:p>
        </p:txBody>
      </p:sp>
      <p:sp>
        <p:nvSpPr>
          <p:cNvPr id="275" name="Google Shape;27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6" name="Google Shape;276;p32"/>
          <p:cNvSpPr txBox="1"/>
          <p:nvPr/>
        </p:nvSpPr>
        <p:spPr>
          <a:xfrm>
            <a:off x="6029975" y="3149450"/>
            <a:ext cx="224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DB1979"/>
                </a:solidFill>
                <a:latin typeface="Encode Sans SemiBold"/>
                <a:ea typeface="Encode Sans SemiBold"/>
                <a:cs typeface="Encode Sans SemiBold"/>
                <a:sym typeface="Encode Sans SemiBold"/>
              </a:rPr>
              <a:t>Buen trabajo !</a:t>
            </a:r>
            <a:endParaRPr sz="1800">
              <a:solidFill>
                <a:srgbClr val="DB1979"/>
              </a:solidFill>
              <a:latin typeface="Encode Sans SemiBold"/>
              <a:ea typeface="Encode Sans SemiBold"/>
              <a:cs typeface="Encode Sans SemiBold"/>
              <a:sym typeface="Encode Sans SemiBold"/>
            </a:endParaRPr>
          </a:p>
        </p:txBody>
      </p:sp>
      <p:pic>
        <p:nvPicPr>
          <p:cNvPr id="277" name="Google Shape;277;p32"/>
          <p:cNvPicPr preferRelativeResize="0"/>
          <p:nvPr/>
        </p:nvPicPr>
        <p:blipFill>
          <a:blip r:embed="rId3">
            <a:alphaModFix/>
          </a:blip>
          <a:stretch>
            <a:fillRect/>
          </a:stretch>
        </p:blipFill>
        <p:spPr>
          <a:xfrm>
            <a:off x="7702881" y="3859350"/>
            <a:ext cx="1218894" cy="591425"/>
          </a:xfrm>
          <a:prstGeom prst="rect">
            <a:avLst/>
          </a:prstGeom>
          <a:noFill/>
          <a:ln>
            <a:noFill/>
          </a:ln>
        </p:spPr>
      </p:pic>
      <p:pic>
        <p:nvPicPr>
          <p:cNvPr id="278" name="Google Shape;278;p32"/>
          <p:cNvPicPr preferRelativeResize="0"/>
          <p:nvPr/>
        </p:nvPicPr>
        <p:blipFill>
          <a:blip r:embed="rId4">
            <a:alphaModFix/>
          </a:blip>
          <a:stretch>
            <a:fillRect/>
          </a:stretch>
        </p:blipFill>
        <p:spPr>
          <a:xfrm>
            <a:off x="6951110" y="3741374"/>
            <a:ext cx="612465" cy="827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¿Qué es Google Colab?</a:t>
            </a:r>
            <a:endParaRPr/>
          </a:p>
        </p:txBody>
      </p:sp>
      <p:sp>
        <p:nvSpPr>
          <p:cNvPr id="88" name="Google Shape;88;p16"/>
          <p:cNvSpPr txBox="1"/>
          <p:nvPr>
            <p:ph idx="1" type="body"/>
          </p:nvPr>
        </p:nvSpPr>
        <p:spPr>
          <a:xfrm>
            <a:off x="311700" y="834038"/>
            <a:ext cx="8520600" cy="37347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Clr>
                <a:schemeClr val="dk1"/>
              </a:buClr>
              <a:buSzPct val="61111"/>
              <a:buFont typeface="Arial"/>
              <a:buNone/>
            </a:pPr>
            <a:r>
              <a:rPr lang="en"/>
              <a:t>Google Colab, también conocido como Collaboratory, es un entorno gratuito basado en Jupyter notebook que se ejecuta en los servidores de la nube de Google.</a:t>
            </a:r>
            <a:endParaRPr/>
          </a:p>
          <a:p>
            <a:pPr indent="-308610" lvl="0" marL="457200" rtl="0" algn="l">
              <a:spcBef>
                <a:spcPts val="1200"/>
              </a:spcBef>
              <a:spcAft>
                <a:spcPts val="0"/>
              </a:spcAft>
              <a:buSzPct val="100000"/>
              <a:buChar char="●"/>
            </a:pPr>
            <a:r>
              <a:rPr lang="en"/>
              <a:t>No requiere instalación ni configuración de Python.</a:t>
            </a:r>
            <a:endParaRPr/>
          </a:p>
          <a:p>
            <a:pPr indent="-308610" lvl="0" marL="457200" rtl="0" algn="l">
              <a:spcBef>
                <a:spcPts val="0"/>
              </a:spcBef>
              <a:spcAft>
                <a:spcPts val="0"/>
              </a:spcAft>
              <a:buSzPct val="100000"/>
              <a:buChar char="●"/>
            </a:pPr>
            <a:r>
              <a:rPr lang="en"/>
              <a:t>Se tiene acceso gratuito a hardware CPU, GPU y TPU.</a:t>
            </a:r>
            <a:endParaRPr/>
          </a:p>
          <a:p>
            <a:pPr indent="-308610" lvl="0" marL="457200" rtl="0" algn="l">
              <a:spcBef>
                <a:spcPts val="0"/>
              </a:spcBef>
              <a:spcAft>
                <a:spcPts val="0"/>
              </a:spcAft>
              <a:buSzPct val="100000"/>
              <a:buChar char="●"/>
            </a:pPr>
            <a:r>
              <a:rPr lang="en"/>
              <a:t>Se puede compartir el código de manera similar que con Google Drive.</a:t>
            </a:r>
            <a:endParaRPr/>
          </a:p>
          <a:p>
            <a:pPr indent="0" lvl="0" marL="0" rtl="0" algn="l">
              <a:spcBef>
                <a:spcPts val="1200"/>
              </a:spcBef>
              <a:spcAft>
                <a:spcPts val="0"/>
              </a:spcAft>
              <a:buClr>
                <a:schemeClr val="dk1"/>
              </a:buClr>
              <a:buSzPct val="61111"/>
              <a:buFont typeface="Arial"/>
              <a:buNone/>
            </a:pPr>
            <a:r>
              <a:rPr lang="en" u="sng"/>
              <a:t>Requisitos:</a:t>
            </a:r>
            <a:endParaRPr u="sng"/>
          </a:p>
          <a:p>
            <a:pPr indent="0" lvl="0" marL="0" rtl="0" algn="l">
              <a:spcBef>
                <a:spcPts val="1200"/>
              </a:spcBef>
              <a:spcAft>
                <a:spcPts val="0"/>
              </a:spcAft>
              <a:buClr>
                <a:schemeClr val="dk1"/>
              </a:buClr>
              <a:buSzPct val="61111"/>
              <a:buFont typeface="Arial"/>
              <a:buNone/>
            </a:pPr>
            <a:r>
              <a:rPr lang="en"/>
              <a:t>    Tener una cuenta Gmail.</a:t>
            </a:r>
            <a:endParaRPr/>
          </a:p>
          <a:p>
            <a:pPr indent="-308610" lvl="0" marL="914400" rtl="0" algn="l">
              <a:spcBef>
                <a:spcPts val="1200"/>
              </a:spcBef>
              <a:spcAft>
                <a:spcPts val="0"/>
              </a:spcAft>
              <a:buSzPct val="100000"/>
              <a:buChar char="●"/>
            </a:pPr>
            <a:r>
              <a:rPr lang="en"/>
              <a:t>Si la tenés, basta con estar conectado a la cuenta antes de abrir una nueva ventana en tu navegador para ingresar a Colab.</a:t>
            </a:r>
            <a:endParaRPr/>
          </a:p>
          <a:p>
            <a:pPr indent="-308610" lvl="0" marL="914400" rtl="0" algn="l">
              <a:spcBef>
                <a:spcPts val="0"/>
              </a:spcBef>
              <a:spcAft>
                <a:spcPts val="0"/>
              </a:spcAft>
              <a:buSzPct val="100000"/>
              <a:buChar char="●"/>
            </a:pPr>
            <a:r>
              <a:rPr lang="en"/>
              <a:t>Si no tenés cuenta en Gmail, lee las instrucciones de cómo abrir una cuenta Gmail en este </a:t>
            </a:r>
            <a:r>
              <a:rPr lang="en" u="sng">
                <a:solidFill>
                  <a:schemeClr val="hlink"/>
                </a:solidFill>
                <a:hlinkClick r:id="rId3"/>
              </a:rPr>
              <a:t>link</a:t>
            </a:r>
            <a:r>
              <a:rPr lang="en"/>
              <a:t>.</a:t>
            </a:r>
            <a:endParaRPr/>
          </a:p>
          <a:p>
            <a:pPr indent="0" lvl="0" marL="0" rtl="0" algn="l">
              <a:spcBef>
                <a:spcPts val="1200"/>
              </a:spcBef>
              <a:spcAft>
                <a:spcPts val="1200"/>
              </a:spcAft>
              <a:buNone/>
            </a:pPr>
            <a:r>
              <a:t/>
            </a:r>
            <a:endParaRPr/>
          </a:p>
        </p:txBody>
      </p:sp>
      <p:sp>
        <p:nvSpPr>
          <p:cNvPr id="89" name="Google Shape;8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¿Cómo ingresar a Google Colab?</a:t>
            </a:r>
            <a:endParaRPr/>
          </a:p>
        </p:txBody>
      </p:sp>
      <p:sp>
        <p:nvSpPr>
          <p:cNvPr id="95" name="Google Shape;95;p17"/>
          <p:cNvSpPr txBox="1"/>
          <p:nvPr>
            <p:ph idx="1" type="body"/>
          </p:nvPr>
        </p:nvSpPr>
        <p:spPr>
          <a:xfrm>
            <a:off x="311700" y="834050"/>
            <a:ext cx="8520600" cy="1658400"/>
          </a:xfrm>
          <a:prstGeom prst="rect">
            <a:avLst/>
          </a:prstGeom>
        </p:spPr>
        <p:txBody>
          <a:bodyPr anchorCtr="0" anchor="t" bIns="91425" lIns="91425" spcFirstLastPara="1" rIns="91425" wrap="square" tIns="91425">
            <a:normAutofit fontScale="62500"/>
          </a:bodyPr>
          <a:lstStyle/>
          <a:p>
            <a:pPr indent="-300037" lvl="0" marL="457200" rtl="0" algn="l">
              <a:spcBef>
                <a:spcPts val="0"/>
              </a:spcBef>
              <a:spcAft>
                <a:spcPts val="0"/>
              </a:spcAft>
              <a:buSzPct val="100000"/>
              <a:buAutoNum type="arabicPeriod"/>
            </a:pPr>
            <a:r>
              <a:rPr lang="en"/>
              <a:t>En tu navegador abrí una ventana e ingresá a tu cuenta Gmail haciendo click en </a:t>
            </a:r>
            <a:r>
              <a:rPr lang="en" u="sng">
                <a:solidFill>
                  <a:schemeClr val="hlink"/>
                </a:solidFill>
                <a:hlinkClick r:id="rId3"/>
              </a:rPr>
              <a:t>https://www.gmail.com/</a:t>
            </a:r>
            <a:endParaRPr/>
          </a:p>
          <a:p>
            <a:pPr indent="-300037" lvl="0" marL="457200" rtl="0" algn="l">
              <a:spcBef>
                <a:spcPts val="0"/>
              </a:spcBef>
              <a:spcAft>
                <a:spcPts val="0"/>
              </a:spcAft>
              <a:buSzPct val="100000"/>
              <a:buAutoNum type="arabicPeriod"/>
            </a:pPr>
            <a:r>
              <a:rPr lang="en"/>
              <a:t>Luego, en otra ventana de tu navegador ir a la siguiente dirección: </a:t>
            </a:r>
            <a:r>
              <a:rPr lang="en" u="sng">
                <a:solidFill>
                  <a:schemeClr val="hlink"/>
                </a:solidFill>
                <a:hlinkClick r:id="rId4"/>
              </a:rPr>
              <a:t>https://colab.research.google.com/</a:t>
            </a:r>
            <a:endParaRPr/>
          </a:p>
          <a:p>
            <a:pPr indent="0" lvl="0" marL="0" rtl="0" algn="l">
              <a:spcBef>
                <a:spcPts val="1200"/>
              </a:spcBef>
              <a:spcAft>
                <a:spcPts val="0"/>
              </a:spcAft>
              <a:buNone/>
            </a:pPr>
            <a:r>
              <a:rPr lang="en"/>
              <a:t>De esta forma vas a poder entrar a la página de inicio de Collaboratory y en ella encontrarás un tutorial para iniciar.</a:t>
            </a:r>
            <a:endParaRPr/>
          </a:p>
          <a:p>
            <a:pPr indent="0" lvl="0" marL="0" rtl="0" algn="l">
              <a:spcBef>
                <a:spcPts val="1200"/>
              </a:spcBef>
              <a:spcAft>
                <a:spcPts val="1200"/>
              </a:spcAft>
              <a:buNone/>
            </a:pPr>
            <a:r>
              <a:t/>
            </a:r>
            <a:endParaRPr/>
          </a:p>
        </p:txBody>
      </p:sp>
      <p:sp>
        <p:nvSpPr>
          <p:cNvPr id="96" name="Google Shape;9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97" name="Google Shape;97;p17"/>
          <p:cNvGrpSpPr/>
          <p:nvPr/>
        </p:nvGrpSpPr>
        <p:grpSpPr>
          <a:xfrm>
            <a:off x="2927550" y="1974675"/>
            <a:ext cx="5991875" cy="3095401"/>
            <a:chOff x="2927550" y="1974675"/>
            <a:chExt cx="5991875" cy="3095401"/>
          </a:xfrm>
        </p:grpSpPr>
        <p:pic>
          <p:nvPicPr>
            <p:cNvPr id="98" name="Google Shape;98;p17"/>
            <p:cNvPicPr preferRelativeResize="0"/>
            <p:nvPr/>
          </p:nvPicPr>
          <p:blipFill>
            <a:blip r:embed="rId5">
              <a:alphaModFix/>
            </a:blip>
            <a:stretch>
              <a:fillRect/>
            </a:stretch>
          </p:blipFill>
          <p:spPr>
            <a:xfrm>
              <a:off x="2927550" y="1974675"/>
              <a:ext cx="5991875" cy="3095401"/>
            </a:xfrm>
            <a:prstGeom prst="rect">
              <a:avLst/>
            </a:prstGeom>
            <a:noFill/>
            <a:ln>
              <a:noFill/>
            </a:ln>
          </p:spPr>
        </p:pic>
        <p:pic>
          <p:nvPicPr>
            <p:cNvPr id="99" name="Google Shape;99;p17"/>
            <p:cNvPicPr preferRelativeResize="0"/>
            <p:nvPr/>
          </p:nvPicPr>
          <p:blipFill>
            <a:blip r:embed="rId6">
              <a:alphaModFix/>
            </a:blip>
            <a:stretch>
              <a:fillRect/>
            </a:stretch>
          </p:blipFill>
          <p:spPr>
            <a:xfrm>
              <a:off x="8683050" y="1974675"/>
              <a:ext cx="236375" cy="215517"/>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Aspectos básicos</a:t>
            </a:r>
            <a:endParaRPr/>
          </a:p>
        </p:txBody>
      </p:sp>
      <p:sp>
        <p:nvSpPr>
          <p:cNvPr id="105" name="Google Shape;105;p18"/>
          <p:cNvSpPr txBox="1"/>
          <p:nvPr>
            <p:ph idx="1" type="body"/>
          </p:nvPr>
        </p:nvSpPr>
        <p:spPr>
          <a:xfrm>
            <a:off x="311700" y="834050"/>
            <a:ext cx="8520600" cy="394800"/>
          </a:xfrm>
          <a:prstGeom prst="rect">
            <a:avLst/>
          </a:prstGeom>
        </p:spPr>
        <p:txBody>
          <a:bodyPr anchorCtr="0" anchor="t" bIns="91425" lIns="91425" spcFirstLastPara="1" rIns="91425" wrap="square" tIns="91425">
            <a:normAutofit fontScale="70000"/>
          </a:bodyPr>
          <a:lstStyle/>
          <a:p>
            <a:pPr indent="-308610" lvl="0" marL="457200" rtl="0" algn="l">
              <a:spcBef>
                <a:spcPts val="0"/>
              </a:spcBef>
              <a:spcAft>
                <a:spcPts val="0"/>
              </a:spcAft>
              <a:buSzPct val="100000"/>
              <a:buAutoNum type="arabicPeriod"/>
            </a:pPr>
            <a:r>
              <a:rPr lang="en"/>
              <a:t>Cuando se inicia un notebook obtenemos una vista como la siguiente</a:t>
            </a:r>
            <a:endParaRPr/>
          </a:p>
        </p:txBody>
      </p:sp>
      <p:sp>
        <p:nvSpPr>
          <p:cNvPr id="106" name="Google Shape;10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07" name="Google Shape;107;p18"/>
          <p:cNvGrpSpPr/>
          <p:nvPr/>
        </p:nvGrpSpPr>
        <p:grpSpPr>
          <a:xfrm>
            <a:off x="1470550" y="1228850"/>
            <a:ext cx="6202900" cy="3272049"/>
            <a:chOff x="1419200" y="1329100"/>
            <a:chExt cx="6202900" cy="3272049"/>
          </a:xfrm>
        </p:grpSpPr>
        <p:pic>
          <p:nvPicPr>
            <p:cNvPr id="108" name="Google Shape;108;p18"/>
            <p:cNvPicPr preferRelativeResize="0"/>
            <p:nvPr/>
          </p:nvPicPr>
          <p:blipFill>
            <a:blip r:embed="rId3">
              <a:alphaModFix/>
            </a:blip>
            <a:stretch>
              <a:fillRect/>
            </a:stretch>
          </p:blipFill>
          <p:spPr>
            <a:xfrm>
              <a:off x="1419200" y="1334800"/>
              <a:ext cx="6193925" cy="3266349"/>
            </a:xfrm>
            <a:prstGeom prst="rect">
              <a:avLst/>
            </a:prstGeom>
            <a:noFill/>
            <a:ln>
              <a:noFill/>
            </a:ln>
          </p:spPr>
        </p:pic>
        <p:pic>
          <p:nvPicPr>
            <p:cNvPr id="109" name="Google Shape;109;p18"/>
            <p:cNvPicPr preferRelativeResize="0"/>
            <p:nvPr/>
          </p:nvPicPr>
          <p:blipFill>
            <a:blip r:embed="rId4">
              <a:alphaModFix/>
            </a:blip>
            <a:stretch>
              <a:fillRect/>
            </a:stretch>
          </p:blipFill>
          <p:spPr>
            <a:xfrm>
              <a:off x="7330850" y="1329100"/>
              <a:ext cx="291250" cy="26555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Aspectos básicos</a:t>
            </a:r>
            <a:endParaRPr/>
          </a:p>
        </p:txBody>
      </p:sp>
      <p:sp>
        <p:nvSpPr>
          <p:cNvPr id="115" name="Google Shape;115;p19"/>
          <p:cNvSpPr txBox="1"/>
          <p:nvPr>
            <p:ph idx="1" type="body"/>
          </p:nvPr>
        </p:nvSpPr>
        <p:spPr>
          <a:xfrm>
            <a:off x="311700" y="834050"/>
            <a:ext cx="8520600" cy="1140300"/>
          </a:xfrm>
          <a:prstGeom prst="rect">
            <a:avLst/>
          </a:prstGeom>
        </p:spPr>
        <p:txBody>
          <a:bodyPr anchorCtr="0" anchor="t" bIns="91425" lIns="91425" spcFirstLastPara="1" rIns="91425" wrap="square" tIns="91425">
            <a:normAutofit fontScale="77500" lnSpcReduction="10000"/>
          </a:bodyPr>
          <a:lstStyle/>
          <a:p>
            <a:pPr indent="-310832" lvl="0" marL="457200" rtl="0" algn="l">
              <a:spcBef>
                <a:spcPts val="0"/>
              </a:spcBef>
              <a:spcAft>
                <a:spcPts val="0"/>
              </a:spcAft>
              <a:buSzPct val="100000"/>
              <a:buAutoNum type="arabicPeriod" startAt="2"/>
            </a:pPr>
            <a:r>
              <a:rPr lang="en" sz="1670"/>
              <a:t>En Google Colab (así como en Jupyter Notebook) existen dos tipos de celdas:</a:t>
            </a:r>
            <a:endParaRPr sz="1670"/>
          </a:p>
          <a:p>
            <a:pPr indent="-297497" lvl="1" marL="914400" rtl="0" algn="l">
              <a:spcBef>
                <a:spcPts val="0"/>
              </a:spcBef>
              <a:spcAft>
                <a:spcPts val="0"/>
              </a:spcAft>
              <a:buSzPct val="100000"/>
              <a:buAutoNum type="alphaLcPeriod"/>
            </a:pPr>
            <a:r>
              <a:rPr lang="en"/>
              <a:t>Celdas de texto: donde se puede redactar cualquier tipo de texto</a:t>
            </a:r>
            <a:endParaRPr/>
          </a:p>
          <a:p>
            <a:pPr indent="-297497" lvl="1" marL="914400" rtl="0" algn="l">
              <a:spcBef>
                <a:spcPts val="0"/>
              </a:spcBef>
              <a:spcAft>
                <a:spcPts val="0"/>
              </a:spcAft>
              <a:buSzPct val="100000"/>
              <a:buAutoNum type="alphaLcPeriod"/>
            </a:pPr>
            <a:r>
              <a:rPr lang="en"/>
              <a:t>Celdas de código: para la ejecución del código en el lenguaje de programación Python</a:t>
            </a:r>
            <a:endParaRPr/>
          </a:p>
          <a:p>
            <a:pPr indent="-310832" lvl="0" marL="457200" rtl="0" algn="l">
              <a:spcBef>
                <a:spcPts val="0"/>
              </a:spcBef>
              <a:spcAft>
                <a:spcPts val="0"/>
              </a:spcAft>
              <a:buSzPct val="100000"/>
              <a:buAutoNum type="arabicPeriod" startAt="2"/>
            </a:pPr>
            <a:r>
              <a:rPr lang="en" sz="1670"/>
              <a:t>Para agregar una celda de texto será necesario hacer click en el botón +Text (</a:t>
            </a:r>
            <a:r>
              <a:rPr lang="en" sz="1670"/>
              <a:t>fle</a:t>
            </a:r>
            <a:r>
              <a:rPr lang="en" sz="1670"/>
              <a:t>cha roja).</a:t>
            </a:r>
            <a:endParaRPr sz="1670"/>
          </a:p>
        </p:txBody>
      </p:sp>
      <p:grpSp>
        <p:nvGrpSpPr>
          <p:cNvPr id="116" name="Google Shape;116;p19"/>
          <p:cNvGrpSpPr/>
          <p:nvPr/>
        </p:nvGrpSpPr>
        <p:grpSpPr>
          <a:xfrm>
            <a:off x="1044500" y="2033400"/>
            <a:ext cx="7385876" cy="2559049"/>
            <a:chOff x="1044500" y="1957200"/>
            <a:chExt cx="7385876" cy="2559049"/>
          </a:xfrm>
        </p:grpSpPr>
        <p:pic>
          <p:nvPicPr>
            <p:cNvPr id="117" name="Google Shape;117;p19"/>
            <p:cNvPicPr preferRelativeResize="0"/>
            <p:nvPr/>
          </p:nvPicPr>
          <p:blipFill rotWithShape="1">
            <a:blip r:embed="rId3">
              <a:alphaModFix/>
            </a:blip>
            <a:srcRect b="34296" l="0" r="0" t="0"/>
            <a:stretch/>
          </p:blipFill>
          <p:spPr>
            <a:xfrm>
              <a:off x="1044500" y="1957200"/>
              <a:ext cx="7385876" cy="2559049"/>
            </a:xfrm>
            <a:prstGeom prst="rect">
              <a:avLst/>
            </a:prstGeom>
            <a:noFill/>
            <a:ln>
              <a:noFill/>
            </a:ln>
          </p:spPr>
        </p:pic>
        <p:pic>
          <p:nvPicPr>
            <p:cNvPr id="118" name="Google Shape;118;p19"/>
            <p:cNvPicPr preferRelativeResize="0"/>
            <p:nvPr/>
          </p:nvPicPr>
          <p:blipFill>
            <a:blip r:embed="rId4">
              <a:alphaModFix/>
            </a:blip>
            <a:stretch>
              <a:fillRect/>
            </a:stretch>
          </p:blipFill>
          <p:spPr>
            <a:xfrm>
              <a:off x="8062925" y="1957200"/>
              <a:ext cx="291250" cy="265550"/>
            </a:xfrm>
            <a:prstGeom prst="rect">
              <a:avLst/>
            </a:prstGeom>
            <a:noFill/>
            <a:ln>
              <a:noFill/>
            </a:ln>
          </p:spPr>
        </p:pic>
      </p:grpSp>
      <p:cxnSp>
        <p:nvCxnSpPr>
          <p:cNvPr id="119" name="Google Shape;119;p19"/>
          <p:cNvCxnSpPr/>
          <p:nvPr/>
        </p:nvCxnSpPr>
        <p:spPr>
          <a:xfrm rot="10800000">
            <a:off x="2053825" y="2451400"/>
            <a:ext cx="499800" cy="0"/>
          </a:xfrm>
          <a:prstGeom prst="straightConnector1">
            <a:avLst/>
          </a:prstGeom>
          <a:noFill/>
          <a:ln cap="flat" cmpd="sng" w="19050">
            <a:solidFill>
              <a:srgbClr val="674EA7"/>
            </a:solidFill>
            <a:prstDash val="solid"/>
            <a:round/>
            <a:headEnd len="med" w="med" type="none"/>
            <a:tailEnd len="med" w="med" type="triangle"/>
          </a:ln>
        </p:spPr>
      </p:cxnSp>
      <p:sp>
        <p:nvSpPr>
          <p:cNvPr id="120" name="Google Shape;12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Aspectos básicos</a:t>
            </a:r>
            <a:endParaRPr/>
          </a:p>
        </p:txBody>
      </p:sp>
      <p:sp>
        <p:nvSpPr>
          <p:cNvPr id="126" name="Google Shape;126;p20"/>
          <p:cNvSpPr txBox="1"/>
          <p:nvPr>
            <p:ph idx="1" type="body"/>
          </p:nvPr>
        </p:nvSpPr>
        <p:spPr>
          <a:xfrm>
            <a:off x="311700" y="834050"/>
            <a:ext cx="7978500" cy="741900"/>
          </a:xfrm>
          <a:prstGeom prst="rect">
            <a:avLst/>
          </a:prstGeom>
        </p:spPr>
        <p:txBody>
          <a:bodyPr anchorCtr="0" anchor="t" bIns="91425" lIns="91425" spcFirstLastPara="1" rIns="91425" wrap="square" tIns="91425">
            <a:noAutofit/>
          </a:bodyPr>
          <a:lstStyle/>
          <a:p>
            <a:pPr indent="-307975" lvl="0" marL="457200" rtl="0" algn="l">
              <a:lnSpc>
                <a:spcPct val="110000"/>
              </a:lnSpc>
              <a:spcBef>
                <a:spcPts val="0"/>
              </a:spcBef>
              <a:spcAft>
                <a:spcPts val="0"/>
              </a:spcAft>
              <a:buSzPts val="1250"/>
              <a:buAutoNum type="arabicPeriod" startAt="4"/>
            </a:pPr>
            <a:r>
              <a:rPr lang="en" sz="1250"/>
              <a:t>Entonces, basta con escribir el texto que quieras agregar. Este tipo de celdas tienen una barra de herramientas básica para modificar el texto (subrayar, colocar en negritas, enumerar, colocar viñetas, etc). A medida que edites esta celda vas a poder visualizar en el lado derecho como va a quedar el texto (</a:t>
            </a:r>
            <a:r>
              <a:rPr lang="en" sz="1250"/>
              <a:t>la vista previa). </a:t>
            </a:r>
            <a:endParaRPr sz="1250"/>
          </a:p>
        </p:txBody>
      </p:sp>
      <p:grpSp>
        <p:nvGrpSpPr>
          <p:cNvPr id="127" name="Google Shape;127;p20"/>
          <p:cNvGrpSpPr/>
          <p:nvPr/>
        </p:nvGrpSpPr>
        <p:grpSpPr>
          <a:xfrm>
            <a:off x="995800" y="1697400"/>
            <a:ext cx="7294351" cy="2599826"/>
            <a:chOff x="1066800" y="1697400"/>
            <a:chExt cx="7294351" cy="2599826"/>
          </a:xfrm>
        </p:grpSpPr>
        <p:pic>
          <p:nvPicPr>
            <p:cNvPr id="128" name="Google Shape;128;p20"/>
            <p:cNvPicPr preferRelativeResize="0"/>
            <p:nvPr/>
          </p:nvPicPr>
          <p:blipFill rotWithShape="1">
            <a:blip r:embed="rId3">
              <a:alphaModFix/>
            </a:blip>
            <a:srcRect b="40465" l="0" r="0" t="0"/>
            <a:stretch/>
          </p:blipFill>
          <p:spPr>
            <a:xfrm>
              <a:off x="1066800" y="2030500"/>
              <a:ext cx="7294351" cy="2266726"/>
            </a:xfrm>
            <a:prstGeom prst="rect">
              <a:avLst/>
            </a:prstGeom>
            <a:noFill/>
            <a:ln>
              <a:noFill/>
            </a:ln>
          </p:spPr>
        </p:pic>
        <p:pic>
          <p:nvPicPr>
            <p:cNvPr id="129" name="Google Shape;129;p20"/>
            <p:cNvPicPr preferRelativeResize="0"/>
            <p:nvPr/>
          </p:nvPicPr>
          <p:blipFill>
            <a:blip r:embed="rId4">
              <a:alphaModFix/>
            </a:blip>
            <a:stretch>
              <a:fillRect/>
            </a:stretch>
          </p:blipFill>
          <p:spPr>
            <a:xfrm>
              <a:off x="8042475" y="1697400"/>
              <a:ext cx="291250" cy="265550"/>
            </a:xfrm>
            <a:prstGeom prst="rect">
              <a:avLst/>
            </a:prstGeom>
            <a:noFill/>
            <a:ln>
              <a:noFill/>
            </a:ln>
          </p:spPr>
        </p:pic>
      </p:grpSp>
      <p:sp>
        <p:nvSpPr>
          <p:cNvPr id="130" name="Google Shape;130;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Aspectos básicos</a:t>
            </a:r>
            <a:endParaRPr/>
          </a:p>
        </p:txBody>
      </p:sp>
      <p:sp>
        <p:nvSpPr>
          <p:cNvPr id="136" name="Google Shape;136;p21"/>
          <p:cNvSpPr txBox="1"/>
          <p:nvPr>
            <p:ph idx="1" type="body"/>
          </p:nvPr>
        </p:nvSpPr>
        <p:spPr>
          <a:xfrm>
            <a:off x="311700" y="834050"/>
            <a:ext cx="8520600" cy="3135300"/>
          </a:xfrm>
          <a:prstGeom prst="rect">
            <a:avLst/>
          </a:prstGeom>
        </p:spPr>
        <p:txBody>
          <a:bodyPr anchorCtr="0" anchor="t" bIns="91425" lIns="91425" spcFirstLastPara="1" rIns="91425" wrap="square" tIns="91425">
            <a:noAutofit/>
          </a:bodyPr>
          <a:lstStyle/>
          <a:p>
            <a:pPr indent="-307975" lvl="0" marL="457200" rtl="0" algn="l">
              <a:lnSpc>
                <a:spcPct val="110000"/>
              </a:lnSpc>
              <a:spcBef>
                <a:spcPts val="0"/>
              </a:spcBef>
              <a:spcAft>
                <a:spcPts val="0"/>
              </a:spcAft>
              <a:buSzPts val="1250"/>
              <a:buAutoNum type="arabicPeriod" startAt="5"/>
            </a:pPr>
            <a:r>
              <a:rPr lang="en" sz="1250"/>
              <a:t>Para agregar una celda de código hacé click en el botón +Code</a:t>
            </a:r>
            <a:endParaRPr sz="1250"/>
          </a:p>
          <a:p>
            <a:pPr indent="0" lvl="0" marL="457200" rtl="0" algn="l">
              <a:lnSpc>
                <a:spcPct val="110000"/>
              </a:lnSpc>
              <a:spcBef>
                <a:spcPts val="1200"/>
              </a:spcBef>
              <a:spcAft>
                <a:spcPts val="0"/>
              </a:spcAft>
              <a:buNone/>
            </a:pPr>
            <a:r>
              <a:t/>
            </a:r>
            <a:endParaRPr sz="1250"/>
          </a:p>
          <a:p>
            <a:pPr indent="0" lvl="0" marL="457200" rtl="0" algn="l">
              <a:lnSpc>
                <a:spcPct val="110000"/>
              </a:lnSpc>
              <a:spcBef>
                <a:spcPts val="1200"/>
              </a:spcBef>
              <a:spcAft>
                <a:spcPts val="0"/>
              </a:spcAft>
              <a:buNone/>
            </a:pPr>
            <a:r>
              <a:t/>
            </a:r>
            <a:endParaRPr sz="1250"/>
          </a:p>
          <a:p>
            <a:pPr indent="0" lvl="0" marL="457200" rtl="0" algn="l">
              <a:lnSpc>
                <a:spcPct val="110000"/>
              </a:lnSpc>
              <a:spcBef>
                <a:spcPts val="1200"/>
              </a:spcBef>
              <a:spcAft>
                <a:spcPts val="0"/>
              </a:spcAft>
              <a:buNone/>
            </a:pPr>
            <a:r>
              <a:t/>
            </a:r>
            <a:endParaRPr sz="1250"/>
          </a:p>
          <a:p>
            <a:pPr indent="0" lvl="0" marL="457200" rtl="0" algn="l">
              <a:lnSpc>
                <a:spcPct val="110000"/>
              </a:lnSpc>
              <a:spcBef>
                <a:spcPts val="1200"/>
              </a:spcBef>
              <a:spcAft>
                <a:spcPts val="0"/>
              </a:spcAft>
              <a:buNone/>
            </a:pPr>
            <a:r>
              <a:t/>
            </a:r>
            <a:endParaRPr sz="1250"/>
          </a:p>
          <a:p>
            <a:pPr indent="0" lvl="0" marL="457200" rtl="0" algn="l">
              <a:lnSpc>
                <a:spcPct val="110000"/>
              </a:lnSpc>
              <a:spcBef>
                <a:spcPts val="1200"/>
              </a:spcBef>
              <a:spcAft>
                <a:spcPts val="0"/>
              </a:spcAft>
              <a:buNone/>
            </a:pPr>
            <a:r>
              <a:t/>
            </a:r>
            <a:endParaRPr sz="100"/>
          </a:p>
          <a:p>
            <a:pPr indent="-307975" lvl="0" marL="457200" rtl="0" algn="l">
              <a:lnSpc>
                <a:spcPct val="110000"/>
              </a:lnSpc>
              <a:spcBef>
                <a:spcPts val="1200"/>
              </a:spcBef>
              <a:spcAft>
                <a:spcPts val="0"/>
              </a:spcAft>
              <a:buSzPts val="1250"/>
              <a:buAutoNum type="arabicPeriod" startAt="5"/>
            </a:pPr>
            <a:r>
              <a:rPr lang="en" sz="1250"/>
              <a:t>En la nueva celda vas a poder escribir código y </a:t>
            </a:r>
            <a:r>
              <a:rPr lang="en" sz="1250"/>
              <a:t>ejecutarlo con </a:t>
            </a:r>
            <a:r>
              <a:rPr lang="en" sz="1250"/>
              <a:t>el botón de “Play” (Ejecutar)</a:t>
            </a:r>
            <a:endParaRPr sz="1250"/>
          </a:p>
          <a:p>
            <a:pPr indent="0" lvl="0" marL="457200" rtl="0" algn="l">
              <a:lnSpc>
                <a:spcPct val="110000"/>
              </a:lnSpc>
              <a:spcBef>
                <a:spcPts val="1200"/>
              </a:spcBef>
              <a:spcAft>
                <a:spcPts val="1200"/>
              </a:spcAft>
              <a:buNone/>
            </a:pPr>
            <a:r>
              <a:t/>
            </a:r>
            <a:endParaRPr sz="1250"/>
          </a:p>
        </p:txBody>
      </p:sp>
      <p:pic>
        <p:nvPicPr>
          <p:cNvPr id="137" name="Google Shape;137;p21"/>
          <p:cNvPicPr preferRelativeResize="0"/>
          <p:nvPr/>
        </p:nvPicPr>
        <p:blipFill>
          <a:blip r:embed="rId3">
            <a:alphaModFix/>
          </a:blip>
          <a:stretch>
            <a:fillRect/>
          </a:stretch>
        </p:blipFill>
        <p:spPr>
          <a:xfrm>
            <a:off x="7646775" y="2908055"/>
            <a:ext cx="257025" cy="277316"/>
          </a:xfrm>
          <a:prstGeom prst="rect">
            <a:avLst/>
          </a:prstGeom>
          <a:noFill/>
          <a:ln>
            <a:noFill/>
          </a:ln>
        </p:spPr>
      </p:pic>
      <p:grpSp>
        <p:nvGrpSpPr>
          <p:cNvPr id="138" name="Google Shape;138;p21"/>
          <p:cNvGrpSpPr/>
          <p:nvPr/>
        </p:nvGrpSpPr>
        <p:grpSpPr>
          <a:xfrm>
            <a:off x="751275" y="1262968"/>
            <a:ext cx="7501201" cy="1569290"/>
            <a:chOff x="751250" y="1169650"/>
            <a:chExt cx="7749975" cy="1722224"/>
          </a:xfrm>
        </p:grpSpPr>
        <p:pic>
          <p:nvPicPr>
            <p:cNvPr id="139" name="Google Shape;139;p21"/>
            <p:cNvPicPr preferRelativeResize="0"/>
            <p:nvPr/>
          </p:nvPicPr>
          <p:blipFill rotWithShape="1">
            <a:blip r:embed="rId4">
              <a:alphaModFix/>
            </a:blip>
            <a:srcRect b="57464" l="0" r="0" t="0"/>
            <a:stretch/>
          </p:blipFill>
          <p:spPr>
            <a:xfrm>
              <a:off x="751250" y="1169650"/>
              <a:ext cx="7749975" cy="1722224"/>
            </a:xfrm>
            <a:prstGeom prst="rect">
              <a:avLst/>
            </a:prstGeom>
            <a:noFill/>
            <a:ln>
              <a:noFill/>
            </a:ln>
          </p:spPr>
        </p:pic>
        <p:pic>
          <p:nvPicPr>
            <p:cNvPr id="140" name="Google Shape;140;p21"/>
            <p:cNvPicPr preferRelativeResize="0"/>
            <p:nvPr/>
          </p:nvPicPr>
          <p:blipFill>
            <a:blip r:embed="rId5">
              <a:alphaModFix/>
            </a:blip>
            <a:stretch>
              <a:fillRect/>
            </a:stretch>
          </p:blipFill>
          <p:spPr>
            <a:xfrm>
              <a:off x="8165125" y="1240200"/>
              <a:ext cx="291250" cy="265550"/>
            </a:xfrm>
            <a:prstGeom prst="rect">
              <a:avLst/>
            </a:prstGeom>
            <a:noFill/>
            <a:ln>
              <a:noFill/>
            </a:ln>
          </p:spPr>
        </p:pic>
      </p:grpSp>
      <p:cxnSp>
        <p:nvCxnSpPr>
          <p:cNvPr id="141" name="Google Shape;141;p21"/>
          <p:cNvCxnSpPr/>
          <p:nvPr/>
        </p:nvCxnSpPr>
        <p:spPr>
          <a:xfrm rot="10800000">
            <a:off x="503875" y="1686050"/>
            <a:ext cx="499800" cy="0"/>
          </a:xfrm>
          <a:prstGeom prst="straightConnector1">
            <a:avLst/>
          </a:prstGeom>
          <a:noFill/>
          <a:ln cap="flat" cmpd="sng" w="19050">
            <a:solidFill>
              <a:srgbClr val="674EA7"/>
            </a:solidFill>
            <a:prstDash val="solid"/>
            <a:round/>
            <a:headEnd len="med" w="med" type="triangle"/>
            <a:tailEnd len="med" w="med" type="none"/>
          </a:ln>
        </p:spPr>
      </p:cxnSp>
      <p:sp>
        <p:nvSpPr>
          <p:cNvPr id="142" name="Google Shape;142;p21"/>
          <p:cNvSpPr/>
          <p:nvPr/>
        </p:nvSpPr>
        <p:spPr>
          <a:xfrm>
            <a:off x="364675" y="4707600"/>
            <a:ext cx="2662200" cy="39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 name="Google Shape;143;p21"/>
          <p:cNvGrpSpPr/>
          <p:nvPr/>
        </p:nvGrpSpPr>
        <p:grpSpPr>
          <a:xfrm>
            <a:off x="857086" y="3261187"/>
            <a:ext cx="7395010" cy="1804511"/>
            <a:chOff x="857113" y="3337499"/>
            <a:chExt cx="7538237" cy="1880875"/>
          </a:xfrm>
        </p:grpSpPr>
        <p:pic>
          <p:nvPicPr>
            <p:cNvPr id="144" name="Google Shape;144;p21"/>
            <p:cNvPicPr preferRelativeResize="0"/>
            <p:nvPr/>
          </p:nvPicPr>
          <p:blipFill>
            <a:blip r:embed="rId6">
              <a:alphaModFix/>
            </a:blip>
            <a:stretch>
              <a:fillRect/>
            </a:stretch>
          </p:blipFill>
          <p:spPr>
            <a:xfrm>
              <a:off x="857113" y="3337499"/>
              <a:ext cx="7538227" cy="1880875"/>
            </a:xfrm>
            <a:prstGeom prst="rect">
              <a:avLst/>
            </a:prstGeom>
            <a:noFill/>
            <a:ln>
              <a:noFill/>
            </a:ln>
          </p:spPr>
        </p:pic>
        <p:pic>
          <p:nvPicPr>
            <p:cNvPr id="145" name="Google Shape;145;p21"/>
            <p:cNvPicPr preferRelativeResize="0"/>
            <p:nvPr/>
          </p:nvPicPr>
          <p:blipFill>
            <a:blip r:embed="rId5">
              <a:alphaModFix/>
            </a:blip>
            <a:stretch>
              <a:fillRect/>
            </a:stretch>
          </p:blipFill>
          <p:spPr>
            <a:xfrm>
              <a:off x="8104100" y="3337500"/>
              <a:ext cx="291250" cy="265550"/>
            </a:xfrm>
            <a:prstGeom prst="rect">
              <a:avLst/>
            </a:prstGeom>
            <a:noFill/>
            <a:ln>
              <a:noFill/>
            </a:ln>
          </p:spPr>
        </p:pic>
      </p:grpSp>
      <p:sp>
        <p:nvSpPr>
          <p:cNvPr id="146" name="Google Shape;14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147" name="Google Shape;147;p21"/>
          <p:cNvCxnSpPr/>
          <p:nvPr/>
        </p:nvCxnSpPr>
        <p:spPr>
          <a:xfrm>
            <a:off x="7972650" y="3046713"/>
            <a:ext cx="499800" cy="0"/>
          </a:xfrm>
          <a:prstGeom prst="straightConnector1">
            <a:avLst/>
          </a:prstGeom>
          <a:noFill/>
          <a:ln cap="flat" cmpd="sng" w="19050">
            <a:solidFill>
              <a:srgbClr val="674EA7"/>
            </a:solidFill>
            <a:prstDash val="solid"/>
            <a:round/>
            <a:headEnd len="med" w="med" type="triangle"/>
            <a:tailEnd len="med" w="med" type="none"/>
          </a:ln>
        </p:spPr>
      </p:cxnSp>
      <p:cxnSp>
        <p:nvCxnSpPr>
          <p:cNvPr id="148" name="Google Shape;148;p21"/>
          <p:cNvCxnSpPr/>
          <p:nvPr/>
        </p:nvCxnSpPr>
        <p:spPr>
          <a:xfrm rot="10800000">
            <a:off x="503875" y="4603525"/>
            <a:ext cx="499800" cy="0"/>
          </a:xfrm>
          <a:prstGeom prst="straightConnector1">
            <a:avLst/>
          </a:prstGeom>
          <a:noFill/>
          <a:ln cap="flat" cmpd="sng" w="19050">
            <a:solidFill>
              <a:srgbClr val="674EA7"/>
            </a:solidFill>
            <a:prstDash val="solid"/>
            <a:round/>
            <a:headEnd len="med" w="med" type="triangl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Aspectos básicos</a:t>
            </a:r>
            <a:endParaRPr/>
          </a:p>
        </p:txBody>
      </p:sp>
      <p:sp>
        <p:nvSpPr>
          <p:cNvPr id="154" name="Google Shape;154;p22"/>
          <p:cNvSpPr txBox="1"/>
          <p:nvPr>
            <p:ph idx="1" type="body"/>
          </p:nvPr>
        </p:nvSpPr>
        <p:spPr>
          <a:xfrm>
            <a:off x="311700" y="834050"/>
            <a:ext cx="8520600" cy="657600"/>
          </a:xfrm>
          <a:prstGeom prst="rect">
            <a:avLst/>
          </a:prstGeom>
        </p:spPr>
        <p:txBody>
          <a:bodyPr anchorCtr="0" anchor="t" bIns="91425" lIns="91425" spcFirstLastPara="1" rIns="91425" wrap="square" tIns="91425">
            <a:noAutofit/>
          </a:bodyPr>
          <a:lstStyle/>
          <a:p>
            <a:pPr indent="-307975" lvl="0" marL="457200" rtl="0" algn="l">
              <a:lnSpc>
                <a:spcPct val="110000"/>
              </a:lnSpc>
              <a:spcBef>
                <a:spcPts val="0"/>
              </a:spcBef>
              <a:spcAft>
                <a:spcPts val="0"/>
              </a:spcAft>
              <a:buSzPts val="1250"/>
              <a:buAutoNum type="arabicPeriod" startAt="7"/>
            </a:pPr>
            <a:r>
              <a:rPr lang="en" sz="1250"/>
              <a:t>Al escribir o editar código puede ser que quieras agregar comentarios o notas, pero no como una celda de texto, sinó en la misma celda del código. Para esto, hay que agregar al comienzo el símbolo #</a:t>
            </a:r>
            <a:endParaRPr sz="1250"/>
          </a:p>
          <a:p>
            <a:pPr indent="0" lvl="0" marL="457200" rtl="0" algn="l">
              <a:lnSpc>
                <a:spcPct val="110000"/>
              </a:lnSpc>
              <a:spcBef>
                <a:spcPts val="1200"/>
              </a:spcBef>
              <a:spcAft>
                <a:spcPts val="0"/>
              </a:spcAft>
              <a:buNone/>
            </a:pPr>
            <a:r>
              <a:t/>
            </a:r>
            <a:endParaRPr sz="1250"/>
          </a:p>
          <a:p>
            <a:pPr indent="0" lvl="0" marL="457200" rtl="0" algn="l">
              <a:lnSpc>
                <a:spcPct val="110000"/>
              </a:lnSpc>
              <a:spcBef>
                <a:spcPts val="1200"/>
              </a:spcBef>
              <a:spcAft>
                <a:spcPts val="0"/>
              </a:spcAft>
              <a:buNone/>
            </a:pPr>
            <a:r>
              <a:t/>
            </a:r>
            <a:endParaRPr sz="1250"/>
          </a:p>
          <a:p>
            <a:pPr indent="0" lvl="0" marL="457200" rtl="0" algn="l">
              <a:lnSpc>
                <a:spcPct val="110000"/>
              </a:lnSpc>
              <a:spcBef>
                <a:spcPts val="1200"/>
              </a:spcBef>
              <a:spcAft>
                <a:spcPts val="0"/>
              </a:spcAft>
              <a:buNone/>
            </a:pPr>
            <a:r>
              <a:t/>
            </a:r>
            <a:endParaRPr sz="1250"/>
          </a:p>
          <a:p>
            <a:pPr indent="0" lvl="0" marL="457200" rtl="0" algn="l">
              <a:lnSpc>
                <a:spcPct val="110000"/>
              </a:lnSpc>
              <a:spcBef>
                <a:spcPts val="1200"/>
              </a:spcBef>
              <a:spcAft>
                <a:spcPts val="0"/>
              </a:spcAft>
              <a:buNone/>
            </a:pPr>
            <a:r>
              <a:t/>
            </a:r>
            <a:endParaRPr sz="1250"/>
          </a:p>
          <a:p>
            <a:pPr indent="0" lvl="0" marL="0" rtl="0" algn="l">
              <a:lnSpc>
                <a:spcPct val="110000"/>
              </a:lnSpc>
              <a:spcBef>
                <a:spcPts val="1200"/>
              </a:spcBef>
              <a:spcAft>
                <a:spcPts val="0"/>
              </a:spcAft>
              <a:buNone/>
            </a:pPr>
            <a:r>
              <a:t/>
            </a:r>
            <a:endParaRPr sz="1250"/>
          </a:p>
          <a:p>
            <a:pPr indent="0" lvl="0" marL="0" rtl="0" algn="l">
              <a:lnSpc>
                <a:spcPct val="110000"/>
              </a:lnSpc>
              <a:spcBef>
                <a:spcPts val="1200"/>
              </a:spcBef>
              <a:spcAft>
                <a:spcPts val="0"/>
              </a:spcAft>
              <a:buNone/>
            </a:pPr>
            <a:r>
              <a:t/>
            </a:r>
            <a:endParaRPr sz="1250"/>
          </a:p>
          <a:p>
            <a:pPr indent="0" lvl="0" marL="0" rtl="0" algn="l">
              <a:lnSpc>
                <a:spcPct val="110000"/>
              </a:lnSpc>
              <a:spcBef>
                <a:spcPts val="1200"/>
              </a:spcBef>
              <a:spcAft>
                <a:spcPts val="0"/>
              </a:spcAft>
              <a:buNone/>
            </a:pPr>
            <a:r>
              <a:t/>
            </a:r>
            <a:endParaRPr sz="1250"/>
          </a:p>
          <a:p>
            <a:pPr indent="0" lvl="0" marL="0" rtl="0" algn="l">
              <a:lnSpc>
                <a:spcPct val="110000"/>
              </a:lnSpc>
              <a:spcBef>
                <a:spcPts val="1200"/>
              </a:spcBef>
              <a:spcAft>
                <a:spcPts val="0"/>
              </a:spcAft>
              <a:buNone/>
            </a:pPr>
            <a:r>
              <a:rPr lang="en" sz="1250"/>
              <a:t>Las líneas comentadas siempre van a aparecer en verde, de esta forma serán fácilmente identificables y sabemos que no son parte del código que vamos a ejecutar.</a:t>
            </a:r>
            <a:endParaRPr sz="1250"/>
          </a:p>
          <a:p>
            <a:pPr indent="0" lvl="0" marL="457200" rtl="0" algn="l">
              <a:lnSpc>
                <a:spcPct val="110000"/>
              </a:lnSpc>
              <a:spcBef>
                <a:spcPts val="1200"/>
              </a:spcBef>
              <a:spcAft>
                <a:spcPts val="1200"/>
              </a:spcAft>
              <a:buNone/>
            </a:pPr>
            <a:r>
              <a:t/>
            </a:r>
            <a:endParaRPr sz="1250"/>
          </a:p>
        </p:txBody>
      </p:sp>
      <p:sp>
        <p:nvSpPr>
          <p:cNvPr id="155" name="Google Shape;15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56" name="Google Shape;156;p22"/>
          <p:cNvGrpSpPr/>
          <p:nvPr/>
        </p:nvGrpSpPr>
        <p:grpSpPr>
          <a:xfrm>
            <a:off x="549300" y="1491651"/>
            <a:ext cx="7906227" cy="2551749"/>
            <a:chOff x="549300" y="1491651"/>
            <a:chExt cx="7906227" cy="2551749"/>
          </a:xfrm>
        </p:grpSpPr>
        <p:pic>
          <p:nvPicPr>
            <p:cNvPr id="157" name="Google Shape;157;p22"/>
            <p:cNvPicPr preferRelativeResize="0"/>
            <p:nvPr/>
          </p:nvPicPr>
          <p:blipFill>
            <a:blip r:embed="rId3">
              <a:alphaModFix/>
            </a:blip>
            <a:stretch>
              <a:fillRect/>
            </a:stretch>
          </p:blipFill>
          <p:spPr>
            <a:xfrm>
              <a:off x="549300" y="1491651"/>
              <a:ext cx="7906227" cy="2551749"/>
            </a:xfrm>
            <a:prstGeom prst="rect">
              <a:avLst/>
            </a:prstGeom>
            <a:noFill/>
            <a:ln>
              <a:noFill/>
            </a:ln>
          </p:spPr>
        </p:pic>
        <p:pic>
          <p:nvPicPr>
            <p:cNvPr id="158" name="Google Shape;158;p22"/>
            <p:cNvPicPr preferRelativeResize="0"/>
            <p:nvPr/>
          </p:nvPicPr>
          <p:blipFill>
            <a:blip r:embed="rId4">
              <a:alphaModFix/>
            </a:blip>
            <a:stretch>
              <a:fillRect/>
            </a:stretch>
          </p:blipFill>
          <p:spPr>
            <a:xfrm>
              <a:off x="8157650" y="1514225"/>
              <a:ext cx="291250" cy="26555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¿Cómo guardar un notebook?</a:t>
            </a:r>
            <a:endParaRPr/>
          </a:p>
        </p:txBody>
      </p:sp>
      <p:sp>
        <p:nvSpPr>
          <p:cNvPr id="164" name="Google Shape;164;p23"/>
          <p:cNvSpPr txBox="1"/>
          <p:nvPr>
            <p:ph idx="1" type="body"/>
          </p:nvPr>
        </p:nvSpPr>
        <p:spPr>
          <a:xfrm>
            <a:off x="311700" y="834050"/>
            <a:ext cx="8520600" cy="14172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rPr lang="en" sz="1150"/>
              <a:t>El primer paso es dar un nombre al notebook, para eso hacer doble click en el nombre del archivo arriba de todo (marcado con un rectángulo).</a:t>
            </a:r>
            <a:endParaRPr sz="1150"/>
          </a:p>
          <a:p>
            <a:pPr indent="0" lvl="0" marL="0" rtl="0" algn="l">
              <a:lnSpc>
                <a:spcPct val="110000"/>
              </a:lnSpc>
              <a:spcBef>
                <a:spcPts val="1200"/>
              </a:spcBef>
              <a:spcAft>
                <a:spcPts val="0"/>
              </a:spcAft>
              <a:buClr>
                <a:schemeClr val="dk1"/>
              </a:buClr>
              <a:buSzPts val="1100"/>
              <a:buFont typeface="Arial"/>
              <a:buNone/>
            </a:pPr>
            <a:r>
              <a:rPr lang="en" sz="1150"/>
              <a:t>Google Colab cuenta con guardado automático que algunos editores tienen implementados. Pero si querés asegurarte, usá la combinación de las teclas Ctrl+S o ir al menú File y elegir la opción Save.</a:t>
            </a:r>
            <a:endParaRPr sz="1150"/>
          </a:p>
          <a:p>
            <a:pPr indent="0" lvl="0" marL="0" rtl="0" algn="l">
              <a:lnSpc>
                <a:spcPct val="110000"/>
              </a:lnSpc>
              <a:spcBef>
                <a:spcPts val="1200"/>
              </a:spcBef>
              <a:spcAft>
                <a:spcPts val="0"/>
              </a:spcAft>
              <a:buNone/>
            </a:pPr>
            <a:r>
              <a:t/>
            </a:r>
            <a:endParaRPr sz="1250"/>
          </a:p>
          <a:p>
            <a:pPr indent="0" lvl="0" marL="457200" rtl="0" algn="l">
              <a:lnSpc>
                <a:spcPct val="110000"/>
              </a:lnSpc>
              <a:spcBef>
                <a:spcPts val="1200"/>
              </a:spcBef>
              <a:spcAft>
                <a:spcPts val="0"/>
              </a:spcAft>
              <a:buNone/>
            </a:pPr>
            <a:r>
              <a:t/>
            </a:r>
            <a:endParaRPr sz="1250"/>
          </a:p>
          <a:p>
            <a:pPr indent="0" lvl="0" marL="0" rtl="0" algn="l">
              <a:lnSpc>
                <a:spcPct val="110000"/>
              </a:lnSpc>
              <a:spcBef>
                <a:spcPts val="1200"/>
              </a:spcBef>
              <a:spcAft>
                <a:spcPts val="1200"/>
              </a:spcAft>
              <a:buNone/>
            </a:pPr>
            <a:r>
              <a:t/>
            </a:r>
            <a:endParaRPr sz="1250"/>
          </a:p>
        </p:txBody>
      </p:sp>
      <p:sp>
        <p:nvSpPr>
          <p:cNvPr id="165" name="Google Shape;16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6" name="Google Shape;166;p23"/>
          <p:cNvSpPr/>
          <p:nvPr/>
        </p:nvSpPr>
        <p:spPr>
          <a:xfrm>
            <a:off x="364675" y="4707600"/>
            <a:ext cx="2662200" cy="390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p:nvPr/>
        </p:nvSpPr>
        <p:spPr>
          <a:xfrm>
            <a:off x="1280500" y="1974325"/>
            <a:ext cx="788100" cy="205800"/>
          </a:xfrm>
          <a:prstGeom prst="rect">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23"/>
          <p:cNvGrpSpPr/>
          <p:nvPr/>
        </p:nvGrpSpPr>
        <p:grpSpPr>
          <a:xfrm>
            <a:off x="908250" y="1956850"/>
            <a:ext cx="7159850" cy="3099976"/>
            <a:chOff x="908250" y="1956850"/>
            <a:chExt cx="7159850" cy="3099976"/>
          </a:xfrm>
        </p:grpSpPr>
        <p:pic>
          <p:nvPicPr>
            <p:cNvPr id="169" name="Google Shape;169;p23"/>
            <p:cNvPicPr preferRelativeResize="0"/>
            <p:nvPr/>
          </p:nvPicPr>
          <p:blipFill>
            <a:blip r:embed="rId3">
              <a:alphaModFix/>
            </a:blip>
            <a:stretch>
              <a:fillRect/>
            </a:stretch>
          </p:blipFill>
          <p:spPr>
            <a:xfrm>
              <a:off x="908250" y="1959350"/>
              <a:ext cx="7127675" cy="3097476"/>
            </a:xfrm>
            <a:prstGeom prst="rect">
              <a:avLst/>
            </a:prstGeom>
            <a:noFill/>
            <a:ln>
              <a:noFill/>
            </a:ln>
          </p:spPr>
        </p:pic>
        <p:pic>
          <p:nvPicPr>
            <p:cNvPr id="170" name="Google Shape;170;p23"/>
            <p:cNvPicPr preferRelativeResize="0"/>
            <p:nvPr/>
          </p:nvPicPr>
          <p:blipFill>
            <a:blip r:embed="rId4">
              <a:alphaModFix/>
            </a:blip>
            <a:stretch>
              <a:fillRect/>
            </a:stretch>
          </p:blipFill>
          <p:spPr>
            <a:xfrm>
              <a:off x="7776850" y="1956850"/>
              <a:ext cx="291250" cy="265550"/>
            </a:xfrm>
            <a:prstGeom prst="rect">
              <a:avLst/>
            </a:prstGeom>
            <a:noFill/>
            <a:ln>
              <a:noFill/>
            </a:ln>
          </p:spPr>
        </p:pic>
      </p:grpSp>
      <p:cxnSp>
        <p:nvCxnSpPr>
          <p:cNvPr id="171" name="Google Shape;171;p23"/>
          <p:cNvCxnSpPr/>
          <p:nvPr/>
        </p:nvCxnSpPr>
        <p:spPr>
          <a:xfrm flipH="1" rot="10800000">
            <a:off x="618350" y="2222175"/>
            <a:ext cx="595800" cy="384000"/>
          </a:xfrm>
          <a:prstGeom prst="straightConnector1">
            <a:avLst/>
          </a:prstGeom>
          <a:noFill/>
          <a:ln cap="flat" cmpd="sng" w="19050">
            <a:solidFill>
              <a:srgbClr val="674EA7"/>
            </a:solidFill>
            <a:prstDash val="solid"/>
            <a:round/>
            <a:headEnd len="med" w="med" type="none"/>
            <a:tailEnd len="med" w="med" type="triangle"/>
          </a:ln>
        </p:spPr>
      </p:cxnSp>
      <p:cxnSp>
        <p:nvCxnSpPr>
          <p:cNvPr id="172" name="Google Shape;172;p23"/>
          <p:cNvCxnSpPr/>
          <p:nvPr/>
        </p:nvCxnSpPr>
        <p:spPr>
          <a:xfrm rot="10800000">
            <a:off x="2479775" y="4212050"/>
            <a:ext cx="499800" cy="0"/>
          </a:xfrm>
          <a:prstGeom prst="straightConnector1">
            <a:avLst/>
          </a:prstGeom>
          <a:noFill/>
          <a:ln cap="flat" cmpd="sng" w="19050">
            <a:solidFill>
              <a:srgbClr val="674EA7"/>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